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12188825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510" y="96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126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F183C20-8548-40C8-9E88-EAF7A836FA13}" type="datetime2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2025年11月24日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2755C7B-5432-4A5D-9B03-7BFF1EA11593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3" name="直線接點​​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5" name="直線接點​​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466343" cy="2680127"/>
          </a:xfrm>
        </p:spPr>
        <p:txBody>
          <a:bodyPr rtlCol="0">
            <a:noAutofit/>
          </a:bodyPr>
          <a:lstStyle>
            <a:lvl1pPr>
              <a:defRPr sz="5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/>
              <a:t>按一下以編輯母片子標題樣式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BEE1D24-97AF-452C-9908-FCD24AA8B9C4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DCE46B0-F473-449A-B31D-B97A729DF96A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1" name="直線接點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​​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4" name="直線接點​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 hasCustomPrompt="1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dirty="0"/>
              <a:t>按一下以編輯母片標題</a:t>
            </a:r>
            <a:br>
              <a:rPr lang="en-US" altLang="zh-TW" dirty="0"/>
            </a:br>
            <a:r>
              <a:rPr lang="zh-TW" altLang="en-US" dirty="0"/>
              <a:t>樣式</a:t>
            </a:r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A4782A2-0879-41DC-8E75-FA3C9CCBBA68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9E91F04-D044-41B7-860D-08EA8B1AA432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0" name="矩形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1" name="矩形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22" name="直線接點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23" name="直線接點​​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7" name="矩形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8" name="矩形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0" name="矩形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31" name="直線接點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33" name="直線接點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8458199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C88BC1A-1ADD-4516-A6FA-9CA48C444AA6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2EFAA0-412B-4CDA-BF7E-4CD81AF93DCF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F20B265-170A-4695-B0E3-638953AF3093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5686EB-6CAB-4728-BC07-6A243664D983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7" name="直線接點​​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A67C8A8-5D14-46D7-9EA9-D217E30519F9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0" name="直線接點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58DCB90-D45B-4EEB-95EF-58798D5539DF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EA5BDA3-55C7-41F4-B5C7-3BDDDE43E98E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cxnSp>
        <p:nvCxnSpPr>
          <p:cNvPr id="10" name="直線接點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4" name="直線接點​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​​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16" name="直線接點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027612" y="6356351"/>
            <a:ext cx="13715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77832FB-C6E3-4E1D-A0D2-65305D9CB2C9}" type="datetime2">
              <a:rPr lang="zh-TW" altLang="en-US" smtClean="0"/>
              <a:pPr/>
              <a:t>2025年11月24日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D1C863F-1EC3-456C-800E-FA80C1B1D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838" y="1384881"/>
            <a:ext cx="8636045" cy="268503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-216000">
              <a:lnSpc>
                <a:spcPts val="2280"/>
              </a:lnSpc>
            </a:pP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臺灣老人學學會成立於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2012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日，迄今邁入第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年，臺灣也在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2025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年已邁入超高齡（</a:t>
            </a:r>
            <a:r>
              <a:rPr lang="en-US" altLang="zh-TW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super aged</a:t>
            </a: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）國家。</a:t>
            </a:r>
            <a:endParaRPr lang="en-US" altLang="zh-TW" sz="1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216000">
              <a:lnSpc>
                <a:spcPts val="2280"/>
              </a:lnSpc>
            </a:pPr>
            <a:r>
              <a:rPr lang="zh-TW" altLang="en-US" sz="1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學會結合關心高齡社會議題的學術與實務界專家學者，希望建立平台，推廣臺灣社會對老人學的認識、倡導高齡社會政策推動、培訓老人服務相關人才、協助老人福祉與健康服務機構與設施提升服務品質、並推動跨專業的老人相關學術研究與實務合作發展，更積極進行國際老人學與老人福祉學術與實務交流等，透過研究、教育、宣導、倡議、國際對話，推動更多因應高齡社會來臨的政策與實務。</a:t>
            </a:r>
          </a:p>
        </p:txBody>
      </p:sp>
      <p:sp>
        <p:nvSpPr>
          <p:cNvPr id="4" name="標題 12">
            <a:extLst>
              <a:ext uri="{FF2B5EF4-FFF2-40B4-BE49-F238E27FC236}">
                <a16:creationId xmlns:a16="http://schemas.microsoft.com/office/drawing/2014/main" id="{0F2EFA76-6460-47A6-BE1E-41B5D62E4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169" y="351858"/>
            <a:ext cx="8636044" cy="965321"/>
          </a:xfrm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r>
              <a:rPr lang="zh-TW" altLang="en-US" sz="2800" dirty="0"/>
              <a:t>臺灣老人學學會</a:t>
            </a:r>
            <a:r>
              <a:rPr lang="en-US" altLang="zh-TW" sz="2800" dirty="0"/>
              <a:t>《</a:t>
            </a:r>
            <a:r>
              <a:rPr lang="zh-TW" altLang="en-US" sz="2800" dirty="0"/>
              <a:t>老年學研究</a:t>
            </a:r>
            <a:r>
              <a:rPr lang="en-US" altLang="zh-TW" sz="2800" dirty="0"/>
              <a:t>》</a:t>
            </a:r>
            <a:r>
              <a:rPr lang="zh-TW" altLang="en-US" sz="2800" dirty="0"/>
              <a:t>徵求稿件</a:t>
            </a:r>
            <a:br>
              <a:rPr lang="en-US" altLang="zh-TW" sz="2800" dirty="0"/>
            </a:br>
            <a:r>
              <a:rPr lang="zh-TW" altLang="en-US" sz="2800" dirty="0"/>
              <a:t>歡迎各領域關注高齡議題稿件投稿</a:t>
            </a:r>
            <a:endParaRPr lang="zh-TW" altLang="en-US" sz="2800" dirty="0">
              <a:ea typeface="Microsoft JhengHei UI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008DF55-91F7-411F-9D56-2CABD1604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828" y="168407"/>
            <a:ext cx="2232249" cy="517393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7BA7997D-7449-4505-BF9E-2E458E635A90}"/>
              </a:ext>
            </a:extLst>
          </p:cNvPr>
          <p:cNvSpPr/>
          <p:nvPr/>
        </p:nvSpPr>
        <p:spPr>
          <a:xfrm>
            <a:off x="220973" y="3869954"/>
            <a:ext cx="6387891" cy="24622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跨領域</a:t>
            </a:r>
            <a:r>
              <a:rPr lang="zh-TW" altLang="en-US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編輯委員</a:t>
            </a:r>
            <a:endParaRPr lang="en-US" altLang="zh-TW" sz="2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  編 陳正芬教授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國立臺北護理健康大學長期照護學系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副主編 陳菀蕙教授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淡江大學運輸管理學系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副主編 陳柏霖教授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國立臺北教育大學心理與諮商學系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TW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編輯委員 林如萍教授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國立臺灣師範大學幼兒與家庭科學學系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編輯委員 高旭繁教授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東吳大學心理學系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編輯委員 戴榮賦教授</a:t>
            </a:r>
            <a:r>
              <a:rPr lang="en-US" altLang="zh-TW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國立暨南國際大學資訊管理</a:t>
            </a:r>
            <a:r>
              <a:rPr lang="zh-TW" altLang="en-US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學系</a:t>
            </a:r>
            <a:r>
              <a:rPr lang="en-US" altLang="zh-TW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7110537C-8AE5-4063-A473-98026B4AB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1098" y="874161"/>
            <a:ext cx="2232249" cy="29205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Left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46832E4D-F744-44D7-B7AF-DFECABFC04E8}"/>
              </a:ext>
            </a:extLst>
          </p:cNvPr>
          <p:cNvSpPr txBox="1"/>
          <p:nvPr/>
        </p:nvSpPr>
        <p:spPr>
          <a:xfrm>
            <a:off x="6780955" y="3900731"/>
            <a:ext cx="3888432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dirty="0"/>
              <a:t>本學刊自</a:t>
            </a:r>
            <a:r>
              <a:rPr lang="en-US" altLang="zh-TW" dirty="0"/>
              <a:t>2022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月創刊，迄今出版</a:t>
            </a:r>
            <a:r>
              <a:rPr lang="en-US" altLang="zh-TW" dirty="0"/>
              <a:t>4</a:t>
            </a:r>
            <a:r>
              <a:rPr lang="zh-TW" altLang="en-US" dirty="0"/>
              <a:t>期，共收錄</a:t>
            </a:r>
            <a:r>
              <a:rPr lang="en-US" altLang="zh-TW" dirty="0"/>
              <a:t>15</a:t>
            </a:r>
            <a:r>
              <a:rPr lang="zh-TW" altLang="en-US" dirty="0"/>
              <a:t>篇論文。歡迎各專業領域、大學教學實踐計畫、碩博士論文作者踴躍投稿，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C32DA2A8-0D72-4A8C-BBE9-493F733D7A5B}"/>
              </a:ext>
            </a:extLst>
          </p:cNvPr>
          <p:cNvSpPr txBox="1"/>
          <p:nvPr/>
        </p:nvSpPr>
        <p:spPr>
          <a:xfrm>
            <a:off x="8956023" y="5378222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立即掃瞄、歡迎投稿、隨到隨審。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7E52B94-1CF0-4DF0-B5EC-1E1DD87BB6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5629" y="5251327"/>
            <a:ext cx="1263794" cy="126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45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數學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60_TF02787947.potx" id="{CA6F56C2-3862-459D-931B-5489B8C74ABE}" vid="{493EA9E0-9B5A-4828-8580-9A0678705664}"/>
    </a:ext>
  </a:extLst>
</a:theme>
</file>

<file path=ppt/theme/theme2.xml><?xml version="1.0" encoding="utf-8"?>
<a:theme xmlns:a="http://schemas.openxmlformats.org/drawingml/2006/main" name="Office 佈景主題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含有 Pi 的數學教育簡報 (寬螢幕)</Template>
  <TotalTime>60</TotalTime>
  <Words>303</Words>
  <Application>Microsoft Office PowerPoint</Application>
  <PresentationFormat>自訂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Microsoft JhengHei UI</vt:lpstr>
      <vt:lpstr>標楷體</vt:lpstr>
      <vt:lpstr>Arial</vt:lpstr>
      <vt:lpstr>Euphemia</vt:lpstr>
      <vt:lpstr>數學 16x9</vt:lpstr>
      <vt:lpstr>臺灣老人學學會《老年學研究》徵求稿件 歡迎各領域關注高齡議題稿件投稿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Hsiu-Shan Yeh</dc:creator>
  <cp:lastModifiedBy>USER</cp:lastModifiedBy>
  <cp:revision>13</cp:revision>
  <dcterms:created xsi:type="dcterms:W3CDTF">2025-08-23T00:58:32Z</dcterms:created>
  <dcterms:modified xsi:type="dcterms:W3CDTF">2025-11-24T08:12:33Z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