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</p:sldIdLst>
  <p:sldSz cx="21383625" cy="30275213"/>
  <p:notesSz cx="6792913" cy="992505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66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" d="100"/>
          <a:sy n="10" d="100"/>
        </p:scale>
        <p:origin x="2078" y="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: 圓角 6">
            <a:extLst>
              <a:ext uri="{FF2B5EF4-FFF2-40B4-BE49-F238E27FC236}">
                <a16:creationId xmlns:a16="http://schemas.microsoft.com/office/drawing/2014/main" id="{E10F8D4F-7539-A082-CCD2-3042628300A8}"/>
              </a:ext>
            </a:extLst>
          </p:cNvPr>
          <p:cNvSpPr/>
          <p:nvPr userDrawn="1"/>
        </p:nvSpPr>
        <p:spPr>
          <a:xfrm>
            <a:off x="695325" y="571500"/>
            <a:ext cx="19992975" cy="28975050"/>
          </a:xfrm>
          <a:prstGeom prst="roundRect">
            <a:avLst/>
          </a:prstGeom>
          <a:ln w="57150">
            <a:prstDash val="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7200" dirty="0"/>
          </a:p>
        </p:txBody>
      </p:sp>
    </p:spTree>
    <p:extLst>
      <p:ext uri="{BB962C8B-B14F-4D97-AF65-F5344CB8AC3E}">
        <p14:creationId xmlns:p14="http://schemas.microsoft.com/office/powerpoint/2010/main" val="1274174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輔助字幕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379" y="19847084"/>
            <a:ext cx="15328830" cy="67278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1247378" y="2354739"/>
            <a:ext cx="18888869" cy="13792041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3742"/>
            </a:lvl1pPr>
            <a:lvl2pPr marL="1069162" indent="0">
              <a:buNone/>
              <a:defRPr sz="3742"/>
            </a:lvl2pPr>
            <a:lvl3pPr marL="2138324" indent="0">
              <a:buNone/>
              <a:defRPr sz="3742"/>
            </a:lvl3pPr>
            <a:lvl4pPr marL="3207487" indent="0">
              <a:buNone/>
              <a:defRPr sz="3742"/>
            </a:lvl4pPr>
            <a:lvl5pPr marL="4276649" indent="0">
              <a:buNone/>
              <a:defRPr sz="3742"/>
            </a:lvl5pPr>
            <a:lvl6pPr marL="5345811" indent="0">
              <a:buNone/>
              <a:defRPr sz="3742"/>
            </a:lvl6pPr>
            <a:lvl7pPr marL="6414973" indent="0">
              <a:buNone/>
              <a:defRPr sz="3742"/>
            </a:lvl7pPr>
            <a:lvl8pPr marL="7484135" indent="0">
              <a:buNone/>
              <a:defRPr sz="3742"/>
            </a:lvl8pPr>
            <a:lvl9pPr marL="8553298" indent="0">
              <a:buNone/>
              <a:defRPr sz="3742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781974" y="16969071"/>
            <a:ext cx="17027698" cy="2018348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3742"/>
            </a:lvl1pPr>
            <a:lvl2pPr marL="1069162" indent="0">
              <a:buFontTx/>
              <a:buNone/>
              <a:defRPr/>
            </a:lvl2pPr>
            <a:lvl3pPr marL="2138324" indent="0">
              <a:buFontTx/>
              <a:buNone/>
              <a:defRPr/>
            </a:lvl3pPr>
            <a:lvl4pPr marL="3207487" indent="0">
              <a:buFontTx/>
              <a:buNone/>
              <a:defRPr/>
            </a:lvl4pPr>
            <a:lvl5pPr marL="4276649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3CE01-0450-4ADA-8F39-FA257FF719CD}" type="datetimeFigureOut">
              <a:rPr lang="zh-TW" altLang="en-US" smtClean="0"/>
              <a:t>2026/1/9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9A709-D82F-4133-AD40-1C10B3B987D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14771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輔助字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378" y="2354739"/>
            <a:ext cx="18888869" cy="12782868"/>
          </a:xfrm>
        </p:spPr>
        <p:txBody>
          <a:bodyPr anchor="ctr">
            <a:normAutofit/>
          </a:bodyPr>
          <a:lstStyle>
            <a:lvl1pPr algn="l">
              <a:defRPr sz="6548" b="0" cap="all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378" y="18165128"/>
            <a:ext cx="14928202" cy="8409781"/>
          </a:xfrm>
        </p:spPr>
        <p:txBody>
          <a:bodyPr anchor="ctr">
            <a:normAutofit/>
          </a:bodyPr>
          <a:lstStyle>
            <a:lvl1pPr marL="0" indent="0" algn="l">
              <a:buNone/>
              <a:defRPr sz="4209">
                <a:solidFill>
                  <a:schemeClr val="bg2">
                    <a:lumMod val="50000"/>
                  </a:schemeClr>
                </a:solidFill>
              </a:defRPr>
            </a:lvl1pPr>
            <a:lvl2pPr marL="1069162" indent="0">
              <a:buNone/>
              <a:defRPr sz="4209">
                <a:solidFill>
                  <a:schemeClr val="tx1">
                    <a:tint val="75000"/>
                  </a:schemeClr>
                </a:solidFill>
              </a:defRPr>
            </a:lvl2pPr>
            <a:lvl3pPr marL="2138324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3pPr>
            <a:lvl4pPr marL="3207487" indent="0">
              <a:buNone/>
              <a:defRPr sz="3274">
                <a:solidFill>
                  <a:schemeClr val="tx1">
                    <a:tint val="75000"/>
                  </a:schemeClr>
                </a:solidFill>
              </a:defRPr>
            </a:lvl4pPr>
            <a:lvl5pPr marL="4276649" indent="0">
              <a:buNone/>
              <a:defRPr sz="3274">
                <a:solidFill>
                  <a:schemeClr val="tx1">
                    <a:tint val="75000"/>
                  </a:schemeClr>
                </a:solidFill>
              </a:defRPr>
            </a:lvl5pPr>
            <a:lvl6pPr marL="5345811" indent="0">
              <a:buNone/>
              <a:defRPr sz="3274">
                <a:solidFill>
                  <a:schemeClr val="tx1">
                    <a:tint val="75000"/>
                  </a:schemeClr>
                </a:solidFill>
              </a:defRPr>
            </a:lvl6pPr>
            <a:lvl7pPr marL="6414973" indent="0">
              <a:buNone/>
              <a:defRPr sz="3274">
                <a:solidFill>
                  <a:schemeClr val="tx1">
                    <a:tint val="75000"/>
                  </a:schemeClr>
                </a:solidFill>
              </a:defRPr>
            </a:lvl7pPr>
            <a:lvl8pPr marL="7484135" indent="0">
              <a:buNone/>
              <a:defRPr sz="3274">
                <a:solidFill>
                  <a:schemeClr val="tx1">
                    <a:tint val="75000"/>
                  </a:schemeClr>
                </a:solidFill>
              </a:defRPr>
            </a:lvl8pPr>
            <a:lvl9pPr marL="8553298" indent="0">
              <a:buNone/>
              <a:defRPr sz="327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3CE01-0450-4ADA-8F39-FA257FF719CD}" type="datetimeFigureOut">
              <a:rPr lang="zh-TW" altLang="en-US" smtClean="0"/>
              <a:t>2026/1/9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9A709-D82F-4133-AD40-1C10B3B987D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537544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輔助字幕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2455" y="2354739"/>
            <a:ext cx="16041898" cy="12782868"/>
          </a:xfrm>
        </p:spPr>
        <p:txBody>
          <a:bodyPr anchor="ctr">
            <a:normAutofit/>
          </a:bodyPr>
          <a:lstStyle>
            <a:lvl1pPr algn="l">
              <a:defRPr sz="6548" b="0" cap="all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94757" y="15137606"/>
            <a:ext cx="14972436" cy="2130478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1069162" indent="0">
              <a:buFontTx/>
              <a:buNone/>
              <a:defRPr/>
            </a:lvl2pPr>
            <a:lvl3pPr marL="2138324" indent="0">
              <a:buFontTx/>
              <a:buNone/>
              <a:defRPr/>
            </a:lvl3pPr>
            <a:lvl4pPr marL="3207487" indent="0">
              <a:buFontTx/>
              <a:buNone/>
              <a:defRPr/>
            </a:lvl4pPr>
            <a:lvl5pPr marL="4276649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379" y="18987432"/>
            <a:ext cx="14925417" cy="7587477"/>
          </a:xfrm>
        </p:spPr>
        <p:txBody>
          <a:bodyPr anchor="ctr">
            <a:normAutofit/>
          </a:bodyPr>
          <a:lstStyle>
            <a:lvl1pPr marL="0" indent="0" algn="l">
              <a:buNone/>
              <a:defRPr sz="4677">
                <a:solidFill>
                  <a:schemeClr val="bg2">
                    <a:lumMod val="50000"/>
                  </a:schemeClr>
                </a:solidFill>
              </a:defRPr>
            </a:lvl1pPr>
            <a:lvl2pPr marL="1069162" indent="0">
              <a:buNone/>
              <a:defRPr sz="4209">
                <a:solidFill>
                  <a:schemeClr val="tx1">
                    <a:tint val="75000"/>
                  </a:schemeClr>
                </a:solidFill>
              </a:defRPr>
            </a:lvl2pPr>
            <a:lvl3pPr marL="2138324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3pPr>
            <a:lvl4pPr marL="3207487" indent="0">
              <a:buNone/>
              <a:defRPr sz="3274">
                <a:solidFill>
                  <a:schemeClr val="tx1">
                    <a:tint val="75000"/>
                  </a:schemeClr>
                </a:solidFill>
              </a:defRPr>
            </a:lvl4pPr>
            <a:lvl5pPr marL="4276649" indent="0">
              <a:buNone/>
              <a:defRPr sz="3274">
                <a:solidFill>
                  <a:schemeClr val="tx1">
                    <a:tint val="75000"/>
                  </a:schemeClr>
                </a:solidFill>
              </a:defRPr>
            </a:lvl5pPr>
            <a:lvl6pPr marL="5345811" indent="0">
              <a:buNone/>
              <a:defRPr sz="3274">
                <a:solidFill>
                  <a:schemeClr val="tx1">
                    <a:tint val="75000"/>
                  </a:schemeClr>
                </a:solidFill>
              </a:defRPr>
            </a:lvl6pPr>
            <a:lvl7pPr marL="6414973" indent="0">
              <a:buNone/>
              <a:defRPr sz="3274">
                <a:solidFill>
                  <a:schemeClr val="tx1">
                    <a:tint val="75000"/>
                  </a:schemeClr>
                </a:solidFill>
              </a:defRPr>
            </a:lvl7pPr>
            <a:lvl8pPr marL="7484135" indent="0">
              <a:buNone/>
              <a:defRPr sz="3274">
                <a:solidFill>
                  <a:schemeClr val="tx1">
                    <a:tint val="75000"/>
                  </a:schemeClr>
                </a:solidFill>
              </a:defRPr>
            </a:lvl8pPr>
            <a:lvl9pPr marL="8553298" indent="0">
              <a:buNone/>
              <a:defRPr sz="327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3CE01-0450-4ADA-8F39-FA257FF719CD}" type="datetimeFigureOut">
              <a:rPr lang="zh-TW" altLang="en-US" smtClean="0"/>
              <a:t>2026/1/9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9A709-D82F-4133-AD40-1C10B3B987D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534592" y="3137109"/>
            <a:ext cx="1069460" cy="2581542"/>
          </a:xfrm>
          <a:prstGeom prst="rect">
            <a:avLst/>
          </a:prstGeom>
        </p:spPr>
        <p:txBody>
          <a:bodyPr vert="horz" lIns="213836" tIns="106918" rIns="213836" bIns="106918" rtlCol="0" anchor="ctr">
            <a:noAutofit/>
          </a:bodyPr>
          <a:lstStyle/>
          <a:p>
            <a:pPr lvl="0"/>
            <a:r>
              <a:rPr lang="en-US" sz="18708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7997885" y="12222220"/>
            <a:ext cx="1069460" cy="2581542"/>
          </a:xfrm>
          <a:prstGeom prst="rect">
            <a:avLst/>
          </a:prstGeom>
        </p:spPr>
        <p:txBody>
          <a:bodyPr vert="horz" lIns="213836" tIns="106918" rIns="213836" bIns="106918" rtlCol="0" anchor="ctr">
            <a:noAutofit/>
          </a:bodyPr>
          <a:lstStyle/>
          <a:p>
            <a:pPr lvl="0" algn="r"/>
            <a:r>
              <a:rPr lang="en-US" sz="18708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570868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379" y="15137606"/>
            <a:ext cx="14925417" cy="7493314"/>
          </a:xfrm>
        </p:spPr>
        <p:txBody>
          <a:bodyPr anchor="b">
            <a:normAutofit/>
          </a:bodyPr>
          <a:lstStyle>
            <a:lvl1pPr algn="l">
              <a:defRPr sz="6548" b="0" cap="all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378" y="22659971"/>
            <a:ext cx="14928202" cy="3914936"/>
          </a:xfrm>
        </p:spPr>
        <p:txBody>
          <a:bodyPr anchor="t">
            <a:normAutofit/>
          </a:bodyPr>
          <a:lstStyle>
            <a:lvl1pPr marL="0" indent="0" algn="l">
              <a:buNone/>
              <a:defRPr sz="4209">
                <a:solidFill>
                  <a:schemeClr val="bg2">
                    <a:lumMod val="50000"/>
                  </a:schemeClr>
                </a:solidFill>
              </a:defRPr>
            </a:lvl1pPr>
            <a:lvl2pPr marL="1069162" indent="0">
              <a:buNone/>
              <a:defRPr sz="4209">
                <a:solidFill>
                  <a:schemeClr val="tx1">
                    <a:tint val="75000"/>
                  </a:schemeClr>
                </a:solidFill>
              </a:defRPr>
            </a:lvl2pPr>
            <a:lvl3pPr marL="2138324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3pPr>
            <a:lvl4pPr marL="3207487" indent="0">
              <a:buNone/>
              <a:defRPr sz="3274">
                <a:solidFill>
                  <a:schemeClr val="tx1">
                    <a:tint val="75000"/>
                  </a:schemeClr>
                </a:solidFill>
              </a:defRPr>
            </a:lvl4pPr>
            <a:lvl5pPr marL="4276649" indent="0">
              <a:buNone/>
              <a:defRPr sz="3274">
                <a:solidFill>
                  <a:schemeClr val="tx1">
                    <a:tint val="75000"/>
                  </a:schemeClr>
                </a:solidFill>
              </a:defRPr>
            </a:lvl5pPr>
            <a:lvl6pPr marL="5345811" indent="0">
              <a:buNone/>
              <a:defRPr sz="3274">
                <a:solidFill>
                  <a:schemeClr val="tx1">
                    <a:tint val="75000"/>
                  </a:schemeClr>
                </a:solidFill>
              </a:defRPr>
            </a:lvl6pPr>
            <a:lvl7pPr marL="6414973" indent="0">
              <a:buNone/>
              <a:defRPr sz="3274">
                <a:solidFill>
                  <a:schemeClr val="tx1">
                    <a:tint val="75000"/>
                  </a:schemeClr>
                </a:solidFill>
              </a:defRPr>
            </a:lvl7pPr>
            <a:lvl8pPr marL="7484135" indent="0">
              <a:buNone/>
              <a:defRPr sz="3274">
                <a:solidFill>
                  <a:schemeClr val="tx1">
                    <a:tint val="75000"/>
                  </a:schemeClr>
                </a:solidFill>
              </a:defRPr>
            </a:lvl8pPr>
            <a:lvl9pPr marL="8553298" indent="0">
              <a:buNone/>
              <a:defRPr sz="327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3CE01-0450-4ADA-8F39-FA257FF719CD}" type="datetimeFigureOut">
              <a:rPr lang="zh-TW" altLang="en-US" smtClean="0"/>
              <a:t>2026/1/9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9A709-D82F-4133-AD40-1C10B3B987D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839225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2456" y="2354739"/>
            <a:ext cx="16041895" cy="12782868"/>
          </a:xfrm>
        </p:spPr>
        <p:txBody>
          <a:bodyPr anchor="ctr">
            <a:normAutofit/>
          </a:bodyPr>
          <a:lstStyle>
            <a:lvl1pPr algn="l">
              <a:defRPr sz="6548" b="0" cap="all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47379" y="17155954"/>
            <a:ext cx="14925417" cy="4634721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4677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378" y="21865431"/>
            <a:ext cx="14925415" cy="4709478"/>
          </a:xfrm>
        </p:spPr>
        <p:txBody>
          <a:bodyPr anchor="t">
            <a:normAutofit/>
          </a:bodyPr>
          <a:lstStyle>
            <a:lvl1pPr marL="0" indent="0" algn="l">
              <a:buNone/>
              <a:defRPr sz="4209">
                <a:solidFill>
                  <a:schemeClr val="bg2">
                    <a:lumMod val="50000"/>
                  </a:schemeClr>
                </a:solidFill>
              </a:defRPr>
            </a:lvl1pPr>
            <a:lvl2pPr marL="1069162" indent="0">
              <a:buNone/>
              <a:defRPr sz="4209">
                <a:solidFill>
                  <a:schemeClr val="tx1">
                    <a:tint val="75000"/>
                  </a:schemeClr>
                </a:solidFill>
              </a:defRPr>
            </a:lvl2pPr>
            <a:lvl3pPr marL="2138324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3pPr>
            <a:lvl4pPr marL="3207487" indent="0">
              <a:buNone/>
              <a:defRPr sz="3274">
                <a:solidFill>
                  <a:schemeClr val="tx1">
                    <a:tint val="75000"/>
                  </a:schemeClr>
                </a:solidFill>
              </a:defRPr>
            </a:lvl4pPr>
            <a:lvl5pPr marL="4276649" indent="0">
              <a:buNone/>
              <a:defRPr sz="3274">
                <a:solidFill>
                  <a:schemeClr val="tx1">
                    <a:tint val="75000"/>
                  </a:schemeClr>
                </a:solidFill>
              </a:defRPr>
            </a:lvl5pPr>
            <a:lvl6pPr marL="5345811" indent="0">
              <a:buNone/>
              <a:defRPr sz="3274">
                <a:solidFill>
                  <a:schemeClr val="tx1">
                    <a:tint val="75000"/>
                  </a:schemeClr>
                </a:solidFill>
              </a:defRPr>
            </a:lvl6pPr>
            <a:lvl7pPr marL="6414973" indent="0">
              <a:buNone/>
              <a:defRPr sz="3274">
                <a:solidFill>
                  <a:schemeClr val="tx1">
                    <a:tint val="75000"/>
                  </a:schemeClr>
                </a:solidFill>
              </a:defRPr>
            </a:lvl7pPr>
            <a:lvl8pPr marL="7484135" indent="0">
              <a:buNone/>
              <a:defRPr sz="3274">
                <a:solidFill>
                  <a:schemeClr val="tx1">
                    <a:tint val="75000"/>
                  </a:schemeClr>
                </a:solidFill>
              </a:defRPr>
            </a:lvl8pPr>
            <a:lvl9pPr marL="8553298" indent="0">
              <a:buNone/>
              <a:defRPr sz="327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3CE01-0450-4ADA-8F39-FA257FF719CD}" type="datetimeFigureOut">
              <a:rPr lang="zh-TW" altLang="en-US" smtClean="0"/>
              <a:t>2026/1/9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9A709-D82F-4133-AD40-1C10B3B987D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534592" y="3137109"/>
            <a:ext cx="1069460" cy="2581542"/>
          </a:xfrm>
          <a:prstGeom prst="rect">
            <a:avLst/>
          </a:prstGeom>
        </p:spPr>
        <p:txBody>
          <a:bodyPr vert="horz" lIns="213836" tIns="106918" rIns="213836" bIns="106918" rtlCol="0" anchor="ctr">
            <a:noAutofit/>
          </a:bodyPr>
          <a:lstStyle/>
          <a:p>
            <a:pPr lvl="0"/>
            <a:r>
              <a:rPr lang="en-US" sz="18708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7997885" y="12222220"/>
            <a:ext cx="1069460" cy="2581542"/>
          </a:xfrm>
          <a:prstGeom prst="rect">
            <a:avLst/>
          </a:prstGeom>
        </p:spPr>
        <p:txBody>
          <a:bodyPr vert="horz" lIns="213836" tIns="106918" rIns="213836" bIns="106918" rtlCol="0" anchor="ctr">
            <a:noAutofit/>
          </a:bodyPr>
          <a:lstStyle/>
          <a:p>
            <a:pPr lvl="0" algn="r"/>
            <a:r>
              <a:rPr lang="en-US" sz="18708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732143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378" y="2354739"/>
            <a:ext cx="17599065" cy="127828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6548" b="0" dirty="0"/>
            </a:lvl1pPr>
          </a:lstStyle>
          <a:p>
            <a:pPr marL="0" lvl="0"/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47379" y="17342841"/>
            <a:ext cx="14925417" cy="370030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4677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378" y="21043151"/>
            <a:ext cx="14925415" cy="5531760"/>
          </a:xfrm>
        </p:spPr>
        <p:txBody>
          <a:bodyPr anchor="t">
            <a:normAutofit/>
          </a:bodyPr>
          <a:lstStyle>
            <a:lvl1pPr marL="0" indent="0" algn="l">
              <a:buNone/>
              <a:defRPr sz="4209">
                <a:solidFill>
                  <a:schemeClr val="bg2">
                    <a:lumMod val="50000"/>
                  </a:schemeClr>
                </a:solidFill>
              </a:defRPr>
            </a:lvl1pPr>
            <a:lvl2pPr marL="1069162" indent="0">
              <a:buNone/>
              <a:defRPr sz="4209">
                <a:solidFill>
                  <a:schemeClr val="tx1">
                    <a:tint val="75000"/>
                  </a:schemeClr>
                </a:solidFill>
              </a:defRPr>
            </a:lvl2pPr>
            <a:lvl3pPr marL="2138324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3pPr>
            <a:lvl4pPr marL="3207487" indent="0">
              <a:buNone/>
              <a:defRPr sz="3274">
                <a:solidFill>
                  <a:schemeClr val="tx1">
                    <a:tint val="75000"/>
                  </a:schemeClr>
                </a:solidFill>
              </a:defRPr>
            </a:lvl4pPr>
            <a:lvl5pPr marL="4276649" indent="0">
              <a:buNone/>
              <a:defRPr sz="3274">
                <a:solidFill>
                  <a:schemeClr val="tx1">
                    <a:tint val="75000"/>
                  </a:schemeClr>
                </a:solidFill>
              </a:defRPr>
            </a:lvl5pPr>
            <a:lvl6pPr marL="5345811" indent="0">
              <a:buNone/>
              <a:defRPr sz="3274">
                <a:solidFill>
                  <a:schemeClr val="tx1">
                    <a:tint val="75000"/>
                  </a:schemeClr>
                </a:solidFill>
              </a:defRPr>
            </a:lvl6pPr>
            <a:lvl7pPr marL="6414973" indent="0">
              <a:buNone/>
              <a:defRPr sz="3274">
                <a:solidFill>
                  <a:schemeClr val="tx1">
                    <a:tint val="75000"/>
                  </a:schemeClr>
                </a:solidFill>
              </a:defRPr>
            </a:lvl7pPr>
            <a:lvl8pPr marL="7484135" indent="0">
              <a:buNone/>
              <a:defRPr sz="3274">
                <a:solidFill>
                  <a:schemeClr val="tx1">
                    <a:tint val="75000"/>
                  </a:schemeClr>
                </a:solidFill>
              </a:defRPr>
            </a:lvl8pPr>
            <a:lvl9pPr marL="8553298" indent="0">
              <a:buNone/>
              <a:defRPr sz="327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3CE01-0450-4ADA-8F39-FA257FF719CD}" type="datetimeFigureOut">
              <a:rPr lang="zh-TW" altLang="en-US" smtClean="0"/>
              <a:t>2026/1/9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9A709-D82F-4133-AD40-1C10B3B987D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582851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379" y="19847084"/>
            <a:ext cx="15328830" cy="6727825"/>
          </a:xfrm>
        </p:spPr>
        <p:txBody>
          <a:bodyPr>
            <a:normAutofit/>
          </a:bodyPr>
          <a:lstStyle>
            <a:lvl1pPr algn="l">
              <a:defRPr sz="6548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47379" y="2354743"/>
            <a:ext cx="15328830" cy="16632693"/>
          </a:xfrm>
        </p:spPr>
        <p:txBody>
          <a:bodyPr vert="eaVert" anchor="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3CE01-0450-4ADA-8F39-FA257FF719CD}" type="datetimeFigureOut">
              <a:rPr lang="zh-TW" altLang="en-US" smtClean="0"/>
              <a:t>2026/1/9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9A709-D82F-4133-AD40-1C10B3B987D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267999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55814" y="2354739"/>
            <a:ext cx="4780433" cy="19510693"/>
          </a:xfrm>
        </p:spPr>
        <p:txBody>
          <a:bodyPr vert="eaVert">
            <a:normAutofit/>
          </a:bodyPr>
          <a:lstStyle>
            <a:lvl1pPr>
              <a:defRPr sz="6548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47378" y="2354739"/>
            <a:ext cx="13680497" cy="24220170"/>
          </a:xfrm>
        </p:spPr>
        <p:txBody>
          <a:bodyPr vert="eaVert" anchor="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3CE01-0450-4ADA-8F39-FA257FF719CD}" type="datetimeFigureOut">
              <a:rPr lang="zh-TW" altLang="en-US" smtClean="0"/>
              <a:t>2026/1/9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9A709-D82F-4133-AD40-1C10B3B987D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16593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379" y="19847084"/>
            <a:ext cx="15328830" cy="67278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7379" y="2354739"/>
            <a:ext cx="15328830" cy="16632693"/>
          </a:xfrm>
        </p:spPr>
        <p:txBody>
          <a:bodyPr anchor="ctr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3CE01-0450-4ADA-8F39-FA257FF719CD}" type="datetimeFigureOut">
              <a:rPr lang="zh-TW" altLang="en-US" smtClean="0"/>
              <a:t>2026/1/9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9A709-D82F-4133-AD40-1C10B3B987D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16587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378" y="8746171"/>
            <a:ext cx="14972438" cy="10241246"/>
          </a:xfrm>
        </p:spPr>
        <p:txBody>
          <a:bodyPr anchor="b">
            <a:normAutofit/>
          </a:bodyPr>
          <a:lstStyle>
            <a:lvl1pPr algn="l">
              <a:defRPr sz="7483" b="0" cap="all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379" y="19809708"/>
            <a:ext cx="14972436" cy="6765203"/>
          </a:xfrm>
        </p:spPr>
        <p:txBody>
          <a:bodyPr anchor="t">
            <a:normAutofit/>
          </a:bodyPr>
          <a:lstStyle>
            <a:lvl1pPr marL="0" indent="0" algn="l">
              <a:buNone/>
              <a:defRPr sz="4209">
                <a:solidFill>
                  <a:schemeClr val="bg2">
                    <a:lumMod val="50000"/>
                  </a:schemeClr>
                </a:solidFill>
              </a:defRPr>
            </a:lvl1pPr>
            <a:lvl2pPr marL="1069162" indent="0">
              <a:buNone/>
              <a:defRPr sz="4209">
                <a:solidFill>
                  <a:schemeClr val="tx1">
                    <a:tint val="75000"/>
                  </a:schemeClr>
                </a:solidFill>
              </a:defRPr>
            </a:lvl2pPr>
            <a:lvl3pPr marL="2138324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3pPr>
            <a:lvl4pPr marL="3207487" indent="0">
              <a:buNone/>
              <a:defRPr sz="3274">
                <a:solidFill>
                  <a:schemeClr val="tx1">
                    <a:tint val="75000"/>
                  </a:schemeClr>
                </a:solidFill>
              </a:defRPr>
            </a:lvl4pPr>
            <a:lvl5pPr marL="4276649" indent="0">
              <a:buNone/>
              <a:defRPr sz="3274">
                <a:solidFill>
                  <a:schemeClr val="tx1">
                    <a:tint val="75000"/>
                  </a:schemeClr>
                </a:solidFill>
              </a:defRPr>
            </a:lvl5pPr>
            <a:lvl6pPr marL="5345811" indent="0">
              <a:buNone/>
              <a:defRPr sz="3274">
                <a:solidFill>
                  <a:schemeClr val="tx1">
                    <a:tint val="75000"/>
                  </a:schemeClr>
                </a:solidFill>
              </a:defRPr>
            </a:lvl6pPr>
            <a:lvl7pPr marL="6414973" indent="0">
              <a:buNone/>
              <a:defRPr sz="3274">
                <a:solidFill>
                  <a:schemeClr val="tx1">
                    <a:tint val="75000"/>
                  </a:schemeClr>
                </a:solidFill>
              </a:defRPr>
            </a:lvl7pPr>
            <a:lvl8pPr marL="7484135" indent="0">
              <a:buNone/>
              <a:defRPr sz="3274">
                <a:solidFill>
                  <a:schemeClr val="tx1">
                    <a:tint val="75000"/>
                  </a:schemeClr>
                </a:solidFill>
              </a:defRPr>
            </a:lvl8pPr>
            <a:lvl9pPr marL="8553298" indent="0">
              <a:buNone/>
              <a:defRPr sz="327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3CE01-0450-4ADA-8F39-FA257FF719CD}" type="datetimeFigureOut">
              <a:rPr lang="zh-TW" altLang="en-US" smtClean="0"/>
              <a:t>2026/1/9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9A709-D82F-4133-AD40-1C10B3B987D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26694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379" y="19847084"/>
            <a:ext cx="15328830" cy="6727825"/>
          </a:xfrm>
        </p:spPr>
        <p:txBody>
          <a:bodyPr>
            <a:normAutofit/>
          </a:bodyPr>
          <a:lstStyle>
            <a:lvl1pPr>
              <a:defRPr sz="7483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1247380" y="2354741"/>
            <a:ext cx="9237162" cy="16632680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10903128" y="2354739"/>
            <a:ext cx="9233119" cy="16595302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3CE01-0450-4ADA-8F39-FA257FF719CD}" type="datetimeFigureOut">
              <a:rPr lang="zh-TW" altLang="en-US" smtClean="0"/>
              <a:t>2026/1/9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9A709-D82F-4133-AD40-1C10B3B987D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04999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379" y="19847084"/>
            <a:ext cx="15328830" cy="6727825"/>
          </a:xfrm>
        </p:spPr>
        <p:txBody>
          <a:bodyPr>
            <a:normAutofit/>
          </a:bodyPr>
          <a:lstStyle>
            <a:lvl1pPr>
              <a:defRPr sz="7483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81971" y="2354739"/>
            <a:ext cx="8692046" cy="2691130"/>
          </a:xfrm>
        </p:spPr>
        <p:txBody>
          <a:bodyPr anchor="b">
            <a:noAutofit/>
          </a:bodyPr>
          <a:lstStyle>
            <a:lvl1pPr marL="0" indent="0">
              <a:buNone/>
              <a:defRPr sz="5612" b="0" cap="all">
                <a:solidFill>
                  <a:schemeClr val="tx1"/>
                </a:solidFill>
              </a:defRPr>
            </a:lvl1pPr>
            <a:lvl2pPr marL="1069162" indent="0">
              <a:buNone/>
              <a:defRPr sz="4677" b="1"/>
            </a:lvl2pPr>
            <a:lvl3pPr marL="2138324" indent="0">
              <a:buNone/>
              <a:defRPr sz="4209" b="1"/>
            </a:lvl3pPr>
            <a:lvl4pPr marL="3207487" indent="0">
              <a:buNone/>
              <a:defRPr sz="3742" b="1"/>
            </a:lvl4pPr>
            <a:lvl5pPr marL="4276649" indent="0">
              <a:buNone/>
              <a:defRPr sz="3742" b="1"/>
            </a:lvl5pPr>
            <a:lvl6pPr marL="5345811" indent="0">
              <a:buNone/>
              <a:defRPr sz="3742" b="1"/>
            </a:lvl6pPr>
            <a:lvl7pPr marL="6414973" indent="0">
              <a:buNone/>
              <a:defRPr sz="3742" b="1"/>
            </a:lvl7pPr>
            <a:lvl8pPr marL="7484135" indent="0">
              <a:buNone/>
              <a:defRPr sz="3742" b="1"/>
            </a:lvl8pPr>
            <a:lvl9pPr marL="8553298" indent="0">
              <a:buNone/>
              <a:defRPr sz="3742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47377" y="5045871"/>
            <a:ext cx="9226639" cy="13941550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353658" y="2501912"/>
            <a:ext cx="8802390" cy="2543957"/>
          </a:xfrm>
        </p:spPr>
        <p:txBody>
          <a:bodyPr anchor="b">
            <a:noAutofit/>
          </a:bodyPr>
          <a:lstStyle>
            <a:lvl1pPr marL="0" indent="0">
              <a:buNone/>
              <a:defRPr sz="5612" b="0" cap="all">
                <a:solidFill>
                  <a:schemeClr val="tx1"/>
                </a:solidFill>
              </a:defRPr>
            </a:lvl1pPr>
            <a:lvl2pPr marL="1069162" indent="0">
              <a:buNone/>
              <a:defRPr sz="4677" b="1"/>
            </a:lvl2pPr>
            <a:lvl3pPr marL="2138324" indent="0">
              <a:buNone/>
              <a:defRPr sz="4209" b="1"/>
            </a:lvl3pPr>
            <a:lvl4pPr marL="3207487" indent="0">
              <a:buNone/>
              <a:defRPr sz="3742" b="1"/>
            </a:lvl4pPr>
            <a:lvl5pPr marL="4276649" indent="0">
              <a:buNone/>
              <a:defRPr sz="3742" b="1"/>
            </a:lvl5pPr>
            <a:lvl6pPr marL="5345811" indent="0">
              <a:buNone/>
              <a:defRPr sz="3742" b="1"/>
            </a:lvl6pPr>
            <a:lvl7pPr marL="6414973" indent="0">
              <a:buNone/>
              <a:defRPr sz="3742" b="1"/>
            </a:lvl7pPr>
            <a:lvl8pPr marL="7484135" indent="0">
              <a:buNone/>
              <a:defRPr sz="3742" b="1"/>
            </a:lvl8pPr>
            <a:lvl9pPr marL="8553298" indent="0">
              <a:buNone/>
              <a:defRPr sz="3742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903129" y="5045869"/>
            <a:ext cx="9252920" cy="13904172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3CE01-0450-4ADA-8F39-FA257FF719CD}" type="datetimeFigureOut">
              <a:rPr lang="zh-TW" altLang="en-US" smtClean="0"/>
              <a:t>2026/1/9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9A709-D82F-4133-AD40-1C10B3B987D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30367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379" y="19847084"/>
            <a:ext cx="15328830" cy="6727825"/>
          </a:xfrm>
        </p:spPr>
        <p:txBody>
          <a:bodyPr>
            <a:normAutofit/>
          </a:bodyPr>
          <a:lstStyle>
            <a:lvl1pPr>
              <a:defRPr sz="7483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3CE01-0450-4ADA-8F39-FA257FF719CD}" type="datetimeFigureOut">
              <a:rPr lang="zh-TW" altLang="en-US" smtClean="0"/>
              <a:t>2026/1/9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9A709-D82F-4133-AD40-1C10B3B987D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86374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3CE01-0450-4ADA-8F39-FA257FF719CD}" type="datetimeFigureOut">
              <a:rPr lang="zh-TW" altLang="en-US" smtClean="0"/>
              <a:t>2026/1/9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9A709-D82F-4133-AD40-1C10B3B987D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93064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71778" y="2354739"/>
            <a:ext cx="7484269" cy="6727825"/>
          </a:xfrm>
        </p:spPr>
        <p:txBody>
          <a:bodyPr anchor="b">
            <a:normAutofit/>
          </a:bodyPr>
          <a:lstStyle>
            <a:lvl1pPr algn="l">
              <a:defRPr sz="4677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7377" y="2354739"/>
            <a:ext cx="10380214" cy="24220170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671778" y="9755357"/>
            <a:ext cx="7484269" cy="9232073"/>
          </a:xfrm>
        </p:spPr>
        <p:txBody>
          <a:bodyPr anchor="t">
            <a:normAutofit/>
          </a:bodyPr>
          <a:lstStyle>
            <a:lvl1pPr marL="0" indent="0">
              <a:buNone/>
              <a:defRPr sz="3742"/>
            </a:lvl1pPr>
            <a:lvl2pPr marL="1069162" indent="0">
              <a:buNone/>
              <a:defRPr sz="2806"/>
            </a:lvl2pPr>
            <a:lvl3pPr marL="2138324" indent="0">
              <a:buNone/>
              <a:defRPr sz="2339"/>
            </a:lvl3pPr>
            <a:lvl4pPr marL="3207487" indent="0">
              <a:buNone/>
              <a:defRPr sz="2105"/>
            </a:lvl4pPr>
            <a:lvl5pPr marL="4276649" indent="0">
              <a:buNone/>
              <a:defRPr sz="2105"/>
            </a:lvl5pPr>
            <a:lvl6pPr marL="5345811" indent="0">
              <a:buNone/>
              <a:defRPr sz="2105"/>
            </a:lvl6pPr>
            <a:lvl7pPr marL="6414973" indent="0">
              <a:buNone/>
              <a:defRPr sz="2105"/>
            </a:lvl7pPr>
            <a:lvl8pPr marL="7484135" indent="0">
              <a:buNone/>
              <a:defRPr sz="2105"/>
            </a:lvl8pPr>
            <a:lvl9pPr marL="8553298" indent="0">
              <a:buNone/>
              <a:defRPr sz="2105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3CE01-0450-4ADA-8F39-FA257FF719CD}" type="datetimeFigureOut">
              <a:rPr lang="zh-TW" altLang="en-US" smtClean="0"/>
              <a:t>2026/1/9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9A709-D82F-4133-AD40-1C10B3B987D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8760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13616" y="6391434"/>
            <a:ext cx="8332827" cy="5045869"/>
          </a:xfrm>
        </p:spPr>
        <p:txBody>
          <a:bodyPr anchor="b">
            <a:normAutofit/>
          </a:bodyPr>
          <a:lstStyle>
            <a:lvl1pPr algn="l">
              <a:defRPr sz="5612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1781969" y="4036695"/>
            <a:ext cx="7672694" cy="21192649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3742"/>
            </a:lvl1pPr>
            <a:lvl2pPr marL="1069162" indent="0">
              <a:buNone/>
              <a:defRPr sz="3742"/>
            </a:lvl2pPr>
            <a:lvl3pPr marL="2138324" indent="0">
              <a:buNone/>
              <a:defRPr sz="3742"/>
            </a:lvl3pPr>
            <a:lvl4pPr marL="3207487" indent="0">
              <a:buNone/>
              <a:defRPr sz="3742"/>
            </a:lvl4pPr>
            <a:lvl5pPr marL="4276649" indent="0">
              <a:buNone/>
              <a:defRPr sz="3742"/>
            </a:lvl5pPr>
            <a:lvl6pPr marL="5345811" indent="0">
              <a:buNone/>
              <a:defRPr sz="3742"/>
            </a:lvl6pPr>
            <a:lvl7pPr marL="6414973" indent="0">
              <a:buNone/>
              <a:defRPr sz="3742"/>
            </a:lvl7pPr>
            <a:lvl8pPr marL="7484135" indent="0">
              <a:buNone/>
              <a:defRPr sz="3742"/>
            </a:lvl8pPr>
            <a:lvl9pPr marL="8553298" indent="0">
              <a:buNone/>
              <a:defRPr sz="3742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514148" y="12110085"/>
            <a:ext cx="8335084" cy="9194694"/>
          </a:xfrm>
        </p:spPr>
        <p:txBody>
          <a:bodyPr anchor="t">
            <a:normAutofit/>
          </a:bodyPr>
          <a:lstStyle>
            <a:lvl1pPr marL="0" indent="0">
              <a:buNone/>
              <a:defRPr sz="4209"/>
            </a:lvl1pPr>
            <a:lvl2pPr marL="1069162" indent="0">
              <a:buNone/>
              <a:defRPr sz="2806"/>
            </a:lvl2pPr>
            <a:lvl3pPr marL="2138324" indent="0">
              <a:buNone/>
              <a:defRPr sz="2339"/>
            </a:lvl3pPr>
            <a:lvl4pPr marL="3207487" indent="0">
              <a:buNone/>
              <a:defRPr sz="2105"/>
            </a:lvl4pPr>
            <a:lvl5pPr marL="4276649" indent="0">
              <a:buNone/>
              <a:defRPr sz="2105"/>
            </a:lvl5pPr>
            <a:lvl6pPr marL="5345811" indent="0">
              <a:buNone/>
              <a:defRPr sz="2105"/>
            </a:lvl6pPr>
            <a:lvl7pPr marL="6414973" indent="0">
              <a:buNone/>
              <a:defRPr sz="2105"/>
            </a:lvl7pPr>
            <a:lvl8pPr marL="7484135" indent="0">
              <a:buNone/>
              <a:defRPr sz="2105"/>
            </a:lvl8pPr>
            <a:lvl9pPr marL="8553298" indent="0">
              <a:buNone/>
              <a:defRPr sz="2105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3CE01-0450-4ADA-8F39-FA257FF719CD}" type="datetimeFigureOut">
              <a:rPr lang="zh-TW" altLang="en-US" smtClean="0"/>
              <a:t>2026/1/9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47378" y="27247694"/>
            <a:ext cx="13590959" cy="161187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9A709-D82F-4133-AD40-1C10B3B987D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9750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599652" y="17193334"/>
            <a:ext cx="5777264" cy="11736316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47379" y="19847084"/>
            <a:ext cx="15328830" cy="672782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379" y="2354743"/>
            <a:ext cx="15328830" cy="166326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7375939" y="27247707"/>
            <a:ext cx="2807333" cy="161187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339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0F43CE01-0450-4ADA-8F39-FA257FF719CD}" type="datetimeFigureOut">
              <a:rPr lang="zh-TW" altLang="en-US" smtClean="0"/>
              <a:t>2026/1/9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47378" y="27247694"/>
            <a:ext cx="13590959" cy="161187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2339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8180820" y="24626659"/>
            <a:ext cx="2003913" cy="29574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6548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AB09A709-D82F-4133-AD40-1C10B3B987D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9308219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  <p:sldLayoutId id="2147483737" r:id="rId17"/>
  </p:sldLayoutIdLst>
  <p:txStyles>
    <p:titleStyle>
      <a:lvl1pPr algn="l" defTabSz="1069162" rtl="0" eaLnBrk="1" latinLnBrk="0" hangingPunct="1">
        <a:spcBef>
          <a:spcPct val="0"/>
        </a:spcBef>
        <a:buNone/>
        <a:defRPr sz="7483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668226" indent="-668226" algn="l" defTabSz="1069162" rtl="0" eaLnBrk="1" latinLnBrk="0" hangingPunct="1">
        <a:spcBef>
          <a:spcPct val="20000"/>
        </a:spcBef>
        <a:spcAft>
          <a:spcPts val="1403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4677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1pPr>
      <a:lvl2pPr marL="1737389" indent="-668226" algn="l" defTabSz="1069162" rtl="0" eaLnBrk="1" latinLnBrk="0" hangingPunct="1">
        <a:spcBef>
          <a:spcPct val="20000"/>
        </a:spcBef>
        <a:spcAft>
          <a:spcPts val="1403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4209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2pPr>
      <a:lvl3pPr marL="2806551" indent="-668226" algn="l" defTabSz="1069162" rtl="0" eaLnBrk="1" latinLnBrk="0" hangingPunct="1">
        <a:spcBef>
          <a:spcPct val="20000"/>
        </a:spcBef>
        <a:spcAft>
          <a:spcPts val="1403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3742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3pPr>
      <a:lvl4pPr marL="3608422" indent="-400936" algn="l" defTabSz="1069162" rtl="0" eaLnBrk="1" latinLnBrk="0" hangingPunct="1">
        <a:spcBef>
          <a:spcPct val="20000"/>
        </a:spcBef>
        <a:spcAft>
          <a:spcPts val="1403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3274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4pPr>
      <a:lvl5pPr marL="4677585" indent="-400936" algn="l" defTabSz="1069162" rtl="0" eaLnBrk="1" latinLnBrk="0" hangingPunct="1">
        <a:spcBef>
          <a:spcPct val="20000"/>
        </a:spcBef>
        <a:spcAft>
          <a:spcPts val="1403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3274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5pPr>
      <a:lvl6pPr marL="5880392" indent="-534581" algn="l" defTabSz="1069162" rtl="0" eaLnBrk="1" latinLnBrk="0" hangingPunct="1">
        <a:spcBef>
          <a:spcPct val="20000"/>
        </a:spcBef>
        <a:spcAft>
          <a:spcPts val="1403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3274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6pPr>
      <a:lvl7pPr marL="6949554" indent="-534581" algn="l" defTabSz="1069162" rtl="0" eaLnBrk="1" latinLnBrk="0" hangingPunct="1">
        <a:spcBef>
          <a:spcPct val="20000"/>
        </a:spcBef>
        <a:spcAft>
          <a:spcPts val="1403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3274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7pPr>
      <a:lvl8pPr marL="8018717" indent="-534581" algn="l" defTabSz="1069162" rtl="0" eaLnBrk="1" latinLnBrk="0" hangingPunct="1">
        <a:spcBef>
          <a:spcPct val="20000"/>
        </a:spcBef>
        <a:spcAft>
          <a:spcPts val="1403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3274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8pPr>
      <a:lvl9pPr marL="9087879" indent="-534581" algn="l" defTabSz="1069162" rtl="0" eaLnBrk="1" latinLnBrk="0" hangingPunct="1">
        <a:spcBef>
          <a:spcPct val="20000"/>
        </a:spcBef>
        <a:spcAft>
          <a:spcPts val="1403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3274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69162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1pPr>
      <a:lvl2pPr marL="1069162" algn="l" defTabSz="1069162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2pPr>
      <a:lvl3pPr marL="2138324" algn="l" defTabSz="1069162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3pPr>
      <a:lvl4pPr marL="3207487" algn="l" defTabSz="1069162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4pPr>
      <a:lvl5pPr marL="4276649" algn="l" defTabSz="1069162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5pPr>
      <a:lvl6pPr marL="5345811" algn="l" defTabSz="1069162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6pPr>
      <a:lvl7pPr marL="6414973" algn="l" defTabSz="1069162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7pPr>
      <a:lvl8pPr marL="7484135" algn="l" defTabSz="1069162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8pPr>
      <a:lvl9pPr marL="8553298" algn="l" defTabSz="1069162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">
              <a:schemeClr val="bg2">
                <a:tint val="97000"/>
                <a:hueMod val="162000"/>
                <a:satMod val="200000"/>
                <a:lumMod val="124000"/>
              </a:schemeClr>
            </a:gs>
            <a:gs pos="100000">
              <a:schemeClr val="bg2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025E914E-4290-4EE2-188A-BFDBD88C0873}"/>
              </a:ext>
            </a:extLst>
          </p:cNvPr>
          <p:cNvSpPr/>
          <p:nvPr/>
        </p:nvSpPr>
        <p:spPr>
          <a:xfrm>
            <a:off x="4167989" y="1957823"/>
            <a:ext cx="13309608" cy="393954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just"/>
            <a:r>
              <a:rPr lang="zh-TW" altLang="zh-TW" sz="25000" b="1" i="1" kern="100" spc="50" dirty="0">
                <a:ln w="12700"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EB660B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文鼎粗隸" panose="02010609010101010101" pitchFamily="49" charset="-120"/>
                <a:cs typeface="Times New Roman" panose="02020603050405020304" pitchFamily="18" charset="0"/>
              </a:rPr>
              <a:t>陶藝實作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578881CC-24C2-5485-E2B7-1B683F1D0E30}"/>
              </a:ext>
            </a:extLst>
          </p:cNvPr>
          <p:cNvSpPr txBox="1"/>
          <p:nvPr/>
        </p:nvSpPr>
        <p:spPr>
          <a:xfrm>
            <a:off x="2527990" y="1485900"/>
            <a:ext cx="171316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zh-TW" sz="44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國立高雄師範大學成人教育研究中心辦理</a:t>
            </a:r>
            <a:r>
              <a:rPr lang="en-US" altLang="zh-TW" sz="44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115</a:t>
            </a:r>
            <a:r>
              <a:rPr lang="zh-TW" altLang="zh-TW" sz="44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年第</a:t>
            </a:r>
            <a:r>
              <a:rPr lang="en-US" altLang="zh-TW" sz="44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1</a:t>
            </a:r>
            <a:r>
              <a:rPr lang="zh-TW" altLang="zh-TW" sz="44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期課程</a:t>
            </a:r>
            <a:endParaRPr lang="zh-TW" altLang="zh-TW" sz="44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D8515643-45A4-F989-747E-E649E32652CB}"/>
              </a:ext>
            </a:extLst>
          </p:cNvPr>
          <p:cNvSpPr/>
          <p:nvPr/>
        </p:nvSpPr>
        <p:spPr>
          <a:xfrm>
            <a:off x="2691495" y="5612160"/>
            <a:ext cx="16804600" cy="402417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zh-TW" altLang="zh-TW" sz="5400" b="1" kern="10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電話：</a:t>
            </a:r>
            <a:r>
              <a:rPr lang="en-US" altLang="zh-TW" sz="5400" b="1" kern="10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07-7172930</a:t>
            </a:r>
            <a:r>
              <a:rPr lang="zh-TW" altLang="zh-TW" sz="5400" b="1" kern="10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轉</a:t>
            </a:r>
            <a:r>
              <a:rPr lang="en-US" altLang="zh-TW" sz="5400" b="1" kern="10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1751</a:t>
            </a:r>
            <a:r>
              <a:rPr lang="zh-TW" altLang="zh-TW" sz="5400" b="1" kern="10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高師大成教中心</a:t>
            </a:r>
            <a:endParaRPr lang="zh-TW" altLang="zh-TW" sz="4800" kern="100" dirty="0"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r>
              <a:rPr lang="zh-TW" altLang="en-US" sz="5400" b="1" kern="10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資格</a:t>
            </a:r>
            <a:r>
              <a:rPr lang="zh-TW" altLang="zh-TW" sz="5400" b="1" kern="10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：不分身分別，開放新生報名，不需經驗可參加。</a:t>
            </a:r>
            <a:endParaRPr lang="en-US" altLang="zh-TW" sz="5400" b="1" kern="100" dirty="0">
              <a:solidFill>
                <a:schemeClr val="accent1">
                  <a:lumMod val="60000"/>
                  <a:lumOff val="40000"/>
                </a:schemeClr>
              </a:solidFill>
              <a:effectLst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algn="ctr"/>
            <a:r>
              <a:rPr lang="zh-TW" altLang="en-US" sz="8000" b="1" kern="100" dirty="0">
                <a:solidFill>
                  <a:schemeClr val="accent6">
                    <a:lumMod val="75000"/>
                  </a:schemeClr>
                </a:solidFill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授課教師 </a:t>
            </a:r>
            <a:r>
              <a:rPr lang="en-US" altLang="zh-TW" sz="8000" b="1" kern="100" dirty="0">
                <a:solidFill>
                  <a:schemeClr val="accent6">
                    <a:lumMod val="75000"/>
                  </a:schemeClr>
                </a:solidFill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: </a:t>
            </a:r>
            <a:r>
              <a:rPr lang="zh-TW" altLang="zh-TW" sz="8000" b="1" kern="100" dirty="0">
                <a:solidFill>
                  <a:schemeClr val="accent6">
                    <a:lumMod val="75000"/>
                  </a:schemeClr>
                </a:solidFill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朱金敏</a:t>
            </a:r>
            <a:r>
              <a:rPr lang="en-US" altLang="zh-TW" sz="8000" b="1" kern="100" dirty="0">
                <a:solidFill>
                  <a:schemeClr val="accent6">
                    <a:lumMod val="75000"/>
                  </a:schemeClr>
                </a:solidFill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  </a:t>
            </a:r>
            <a:r>
              <a:rPr lang="zh-TW" altLang="zh-TW" sz="8000" b="1" kern="100" dirty="0">
                <a:solidFill>
                  <a:schemeClr val="accent6">
                    <a:lumMod val="75000"/>
                  </a:schemeClr>
                </a:solidFill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老師</a:t>
            </a:r>
            <a:endParaRPr lang="en-US" altLang="zh-TW" sz="34400" b="1" kern="100" dirty="0">
              <a:solidFill>
                <a:schemeClr val="accent6">
                  <a:lumMod val="75000"/>
                </a:schemeClr>
              </a:solidFill>
              <a:effectLst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endParaRPr lang="zh-TW" altLang="en-US" sz="5400" b="0" cap="none" spc="0" dirty="0">
              <a:ln w="0"/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aphicFrame>
        <p:nvGraphicFramePr>
          <p:cNvPr id="9" name="表格 8">
            <a:extLst>
              <a:ext uri="{FF2B5EF4-FFF2-40B4-BE49-F238E27FC236}">
                <a16:creationId xmlns:a16="http://schemas.microsoft.com/office/drawing/2014/main" id="{19AC8570-B463-2013-756E-41773350F6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6389384"/>
              </p:ext>
            </p:extLst>
          </p:nvPr>
        </p:nvGraphicFramePr>
        <p:xfrm>
          <a:off x="1206220" y="10788818"/>
          <a:ext cx="19233147" cy="845921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18737">
                  <a:extLst>
                    <a:ext uri="{9D8B030D-6E8A-4147-A177-3AD203B41FA5}">
                      <a16:colId xmlns:a16="http://schemas.microsoft.com/office/drawing/2014/main" val="1373420269"/>
                    </a:ext>
                  </a:extLst>
                </a:gridCol>
                <a:gridCol w="16014410">
                  <a:extLst>
                    <a:ext uri="{9D8B030D-6E8A-4147-A177-3AD203B41FA5}">
                      <a16:colId xmlns:a16="http://schemas.microsoft.com/office/drawing/2014/main" val="1250936566"/>
                    </a:ext>
                  </a:extLst>
                </a:gridCol>
              </a:tblGrid>
              <a:tr h="52285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zh-TW" sz="3600" kern="10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上課時間</a:t>
                      </a:r>
                      <a:endParaRPr lang="zh-TW" sz="3600" kern="10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3600" kern="1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115.03.09-05.18</a:t>
                      </a:r>
                      <a:r>
                        <a:rPr lang="zh-TW" sz="3600" kern="1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每週一</a:t>
                      </a:r>
                      <a:r>
                        <a:rPr lang="en-US" sz="3600" kern="1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(</a:t>
                      </a:r>
                      <a:r>
                        <a:rPr lang="zh-TW" sz="3600" kern="1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共</a:t>
                      </a:r>
                      <a:r>
                        <a:rPr lang="en-US" sz="3600" kern="1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10</a:t>
                      </a:r>
                      <a:r>
                        <a:rPr lang="zh-TW" sz="3600" kern="1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週</a:t>
                      </a:r>
                      <a:r>
                        <a:rPr lang="en-US" sz="3600" kern="1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)13:30~16</a:t>
                      </a:r>
                      <a:r>
                        <a:rPr lang="zh-TW" sz="3600" kern="1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：</a:t>
                      </a:r>
                      <a:r>
                        <a:rPr lang="en-US" sz="3600" kern="1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30</a:t>
                      </a:r>
                      <a:endParaRPr lang="zh-TW" sz="3600" kern="1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extLst>
                  <a:ext uri="{0D108BD9-81ED-4DB2-BD59-A6C34878D82A}">
                    <a16:rowId xmlns:a16="http://schemas.microsoft.com/office/drawing/2014/main" val="1400757157"/>
                  </a:ext>
                </a:extLst>
              </a:tr>
              <a:tr h="56346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zh-TW" sz="3600" kern="10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費用</a:t>
                      </a:r>
                      <a:endParaRPr lang="zh-TW" sz="3600" kern="10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zh-TW" sz="3600" kern="10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一學期每人</a:t>
                      </a:r>
                      <a:r>
                        <a:rPr lang="en-US" sz="3600" kern="10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3600</a:t>
                      </a:r>
                      <a:r>
                        <a:rPr lang="zh-TW" sz="3600" kern="10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元（不分身分別）</a:t>
                      </a:r>
                      <a:endParaRPr lang="zh-TW" sz="3600" kern="10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extLst>
                  <a:ext uri="{0D108BD9-81ED-4DB2-BD59-A6C34878D82A}">
                    <a16:rowId xmlns:a16="http://schemas.microsoft.com/office/drawing/2014/main" val="791090293"/>
                  </a:ext>
                </a:extLst>
              </a:tr>
              <a:tr h="52285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zh-TW" sz="3600" kern="10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上課地點</a:t>
                      </a:r>
                      <a:endParaRPr lang="zh-TW" sz="3600" kern="10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zh-TW" sz="3600" kern="10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國立高雄師範大學（和平校區）</a:t>
                      </a:r>
                      <a:endParaRPr lang="zh-TW" sz="3600" kern="10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extLst>
                  <a:ext uri="{0D108BD9-81ED-4DB2-BD59-A6C34878D82A}">
                    <a16:rowId xmlns:a16="http://schemas.microsoft.com/office/drawing/2014/main" val="2271513928"/>
                  </a:ext>
                </a:extLst>
              </a:tr>
              <a:tr h="171881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zh-TW" sz="3600" kern="1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教師資歷</a:t>
                      </a:r>
                      <a:endParaRPr lang="zh-TW" sz="3600" kern="1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marL="0" marR="0" lvl="0" indent="0" algn="just" defTabSz="1069162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4800" b="1" i="1" kern="1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高師大美術系碩士</a:t>
                      </a:r>
                      <a:r>
                        <a:rPr lang="zh-TW" altLang="en-US" sz="4800" b="1" i="1" kern="1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、</a:t>
                      </a:r>
                      <a:r>
                        <a:rPr lang="zh-TW" sz="4800" b="1" i="1" kern="1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高雄市旗美社區大學講師</a:t>
                      </a: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zh-TW" sz="4800" b="1" i="1" kern="1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陶敏窯陶瓷藝術創意工作室創辦人</a:t>
                      </a:r>
                      <a:endParaRPr lang="zh-TW" sz="4400" b="1" i="1" kern="1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extLst>
                  <a:ext uri="{0D108BD9-81ED-4DB2-BD59-A6C34878D82A}">
                    <a16:rowId xmlns:a16="http://schemas.microsoft.com/office/drawing/2014/main" val="1977361882"/>
                  </a:ext>
                </a:extLst>
              </a:tr>
              <a:tr h="197030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zh-TW" sz="3600" kern="1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課程概述</a:t>
                      </a:r>
                      <a:endParaRPr lang="zh-TW" sz="3600" kern="1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zh-TW" sz="3600" kern="1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透過陶瓷美學概念認識陶瓷藝術與生活應用，透過揉、捏、拍、打與多種成形技法基本技法等，協助民眾進行陶藝實作學習暨培育學員陶藝實作樂趣，除促進生活與陶藝結合表達自我創作能力外，並增進生活陶藝樂趣的學習。</a:t>
                      </a:r>
                      <a:endParaRPr lang="en-US" altLang="zh-TW" sz="3600" kern="1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extLst>
                  <a:ext uri="{0D108BD9-81ED-4DB2-BD59-A6C34878D82A}">
                    <a16:rowId xmlns:a16="http://schemas.microsoft.com/office/drawing/2014/main" val="2875234719"/>
                  </a:ext>
                </a:extLst>
              </a:tr>
              <a:tr h="79827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zh-TW" sz="3600" kern="100" dirty="0">
                          <a:solidFill>
                            <a:srgbClr val="002060"/>
                          </a:solidFill>
                          <a:effectLst/>
                        </a:rPr>
                        <a:t>授課方式</a:t>
                      </a:r>
                      <a:endParaRPr lang="zh-TW" sz="3600" kern="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zh-TW" sz="3600" kern="100" dirty="0">
                          <a:solidFill>
                            <a:srgbClr val="002060"/>
                          </a:solidFill>
                          <a:effectLst/>
                        </a:rPr>
                        <a:t>示範講授、實作體驗、建議與討論</a:t>
                      </a:r>
                      <a:endParaRPr lang="zh-TW" sz="3600" kern="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extLst>
                  <a:ext uri="{0D108BD9-81ED-4DB2-BD59-A6C34878D82A}">
                    <a16:rowId xmlns:a16="http://schemas.microsoft.com/office/drawing/2014/main" val="4211556506"/>
                  </a:ext>
                </a:extLst>
              </a:tr>
              <a:tr h="1000109">
                <a:tc grid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zh-TW" sz="3600" kern="100" dirty="0">
                          <a:solidFill>
                            <a:srgbClr val="002060"/>
                          </a:solidFill>
                          <a:effectLst/>
                        </a:rPr>
                        <a:t>材料費及窯燒費（皆自費）</a:t>
                      </a:r>
                      <a:r>
                        <a:rPr lang="en-US" altLang="zh-TW" sz="3600" kern="100" dirty="0">
                          <a:solidFill>
                            <a:srgbClr val="002060"/>
                          </a:solidFill>
                          <a:effectLst/>
                        </a:rPr>
                        <a:t>:</a:t>
                      </a:r>
                      <a:r>
                        <a:rPr lang="zh-TW" altLang="en-US" sz="3600" kern="100" dirty="0">
                          <a:solidFill>
                            <a:srgbClr val="002060"/>
                          </a:solidFill>
                          <a:effectLst/>
                        </a:rPr>
                        <a:t> 如簡章說明</a:t>
                      </a:r>
                      <a:endParaRPr lang="zh-TW" sz="3600" kern="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 hMerge="1">
                  <a:txBody>
                    <a:bodyPr/>
                    <a:lstStyle/>
                    <a:p>
                      <a:pPr algn="just"/>
                      <a:endParaRPr lang="zh-TW" sz="3600" kern="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extLst>
                  <a:ext uri="{0D108BD9-81ED-4DB2-BD59-A6C34878D82A}">
                    <a16:rowId xmlns:a16="http://schemas.microsoft.com/office/drawing/2014/main" val="11606974"/>
                  </a:ext>
                </a:extLst>
              </a:tr>
            </a:tbl>
          </a:graphicData>
        </a:graphic>
      </p:graphicFrame>
      <p:sp>
        <p:nvSpPr>
          <p:cNvPr id="12" name="文字方塊 11">
            <a:extLst>
              <a:ext uri="{FF2B5EF4-FFF2-40B4-BE49-F238E27FC236}">
                <a16:creationId xmlns:a16="http://schemas.microsoft.com/office/drawing/2014/main" id="{C5ABF4EB-49E6-DE09-693B-0696A267E2AB}"/>
              </a:ext>
            </a:extLst>
          </p:cNvPr>
          <p:cNvSpPr txBox="1"/>
          <p:nvPr/>
        </p:nvSpPr>
        <p:spPr>
          <a:xfrm>
            <a:off x="979370" y="19700325"/>
            <a:ext cx="11395432" cy="6956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4900"/>
              </a:lnSpc>
            </a:pPr>
            <a:r>
              <a:rPr lang="zh-TW" altLang="zh-TW" sz="4000" kern="100" dirty="0">
                <a:solidFill>
                  <a:schemeClr val="accent6">
                    <a:lumMod val="75000"/>
                  </a:schemeClr>
                </a:solidFill>
                <a:ea typeface="文鼎粗隸" panose="02010609010101010101" pitchFamily="49" charset="-120"/>
                <a:cs typeface="Times New Roman" panose="02020603050405020304" pitchFamily="18" charset="0"/>
              </a:rPr>
              <a:t>教學內容</a:t>
            </a:r>
            <a:r>
              <a:rPr lang="en-US" altLang="zh-TW" sz="4000" kern="100" dirty="0">
                <a:solidFill>
                  <a:schemeClr val="accent6">
                    <a:lumMod val="75000"/>
                  </a:schemeClr>
                </a:solidFill>
                <a:ea typeface="文鼎粗隸" panose="02010609010101010101" pitchFamily="49" charset="-12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ts val="4900"/>
              </a:lnSpc>
            </a:pPr>
            <a:r>
              <a:rPr lang="zh-TW" altLang="en-US" sz="3600" i="1" dirty="0">
                <a:solidFill>
                  <a:schemeClr val="accent6">
                    <a:lumMod val="75000"/>
                  </a:schemeClr>
                </a:solidFill>
                <a:ea typeface="文鼎粗隸" panose="02010609010101010101" pitchFamily="49" charset="-120"/>
              </a:rPr>
              <a:t>第 </a:t>
            </a:r>
            <a:r>
              <a:rPr lang="en-US" altLang="zh-TW" sz="3600" i="1" dirty="0">
                <a:solidFill>
                  <a:schemeClr val="accent6">
                    <a:lumMod val="75000"/>
                  </a:schemeClr>
                </a:solidFill>
                <a:ea typeface="文鼎粗隸" panose="02010609010101010101" pitchFamily="49" charset="-120"/>
              </a:rPr>
              <a:t>01 </a:t>
            </a:r>
            <a:r>
              <a:rPr lang="zh-TW" altLang="en-US" sz="3600" i="1" dirty="0">
                <a:solidFill>
                  <a:schemeClr val="accent6">
                    <a:lumMod val="75000"/>
                  </a:schemeClr>
                </a:solidFill>
                <a:ea typeface="文鼎粗隸" panose="02010609010101010101" pitchFamily="49" charset="-120"/>
              </a:rPr>
              <a:t>週教綱：課程簡介：陶瓷美感教育與生活陶介紹。</a:t>
            </a:r>
          </a:p>
          <a:p>
            <a:pPr>
              <a:lnSpc>
                <a:spcPts val="4900"/>
              </a:lnSpc>
            </a:pPr>
            <a:r>
              <a:rPr lang="zh-TW" altLang="en-US" sz="3600" i="1" dirty="0">
                <a:solidFill>
                  <a:schemeClr val="accent6">
                    <a:lumMod val="75000"/>
                  </a:schemeClr>
                </a:solidFill>
                <a:ea typeface="文鼎粗隸" panose="02010609010101010101" pitchFamily="49" charset="-120"/>
              </a:rPr>
              <a:t>第 </a:t>
            </a:r>
            <a:r>
              <a:rPr lang="en-US" altLang="zh-TW" sz="3600" i="1" dirty="0">
                <a:solidFill>
                  <a:schemeClr val="accent6">
                    <a:lumMod val="75000"/>
                  </a:schemeClr>
                </a:solidFill>
                <a:ea typeface="文鼎粗隸" panose="02010609010101010101" pitchFamily="49" charset="-120"/>
              </a:rPr>
              <a:t>02 </a:t>
            </a:r>
            <a:r>
              <a:rPr lang="zh-TW" altLang="en-US" sz="3600" i="1" dirty="0">
                <a:solidFill>
                  <a:schemeClr val="accent6">
                    <a:lumMod val="75000"/>
                  </a:schemeClr>
                </a:solidFill>
                <a:ea typeface="文鼎粗隸" panose="02010609010101010101" pitchFamily="49" charset="-120"/>
              </a:rPr>
              <a:t>週教綱：講述陶、瓷土概要 </a:t>
            </a:r>
          </a:p>
          <a:p>
            <a:pPr>
              <a:lnSpc>
                <a:spcPts val="4900"/>
              </a:lnSpc>
            </a:pPr>
            <a:r>
              <a:rPr lang="zh-TW" altLang="en-US" sz="3600" i="1" dirty="0">
                <a:solidFill>
                  <a:schemeClr val="accent6">
                    <a:lumMod val="75000"/>
                  </a:schemeClr>
                </a:solidFill>
                <a:ea typeface="文鼎粗隸" panose="02010609010101010101" pitchFamily="49" charset="-120"/>
              </a:rPr>
              <a:t>第 </a:t>
            </a:r>
            <a:r>
              <a:rPr lang="en-US" altLang="zh-TW" sz="3600" i="1" dirty="0">
                <a:solidFill>
                  <a:schemeClr val="accent6">
                    <a:lumMod val="75000"/>
                  </a:schemeClr>
                </a:solidFill>
                <a:ea typeface="文鼎粗隸" panose="02010609010101010101" pitchFamily="49" charset="-120"/>
              </a:rPr>
              <a:t>03 </a:t>
            </a:r>
            <a:r>
              <a:rPr lang="zh-TW" altLang="en-US" sz="3600" i="1" dirty="0">
                <a:solidFill>
                  <a:schemeClr val="accent6">
                    <a:lumMod val="75000"/>
                  </a:schemeClr>
                </a:solidFill>
                <a:ea typeface="文鼎粗隸" panose="02010609010101010101" pitchFamily="49" charset="-120"/>
              </a:rPr>
              <a:t>週教綱：示範生活陶的基本成形與實作</a:t>
            </a:r>
          </a:p>
          <a:p>
            <a:pPr>
              <a:lnSpc>
                <a:spcPts val="4900"/>
              </a:lnSpc>
            </a:pPr>
            <a:r>
              <a:rPr lang="zh-TW" altLang="en-US" sz="3600" i="1" dirty="0">
                <a:solidFill>
                  <a:schemeClr val="accent6">
                    <a:lumMod val="75000"/>
                  </a:schemeClr>
                </a:solidFill>
                <a:ea typeface="文鼎粗隸" panose="02010609010101010101" pitchFamily="49" charset="-120"/>
              </a:rPr>
              <a:t>第 </a:t>
            </a:r>
            <a:r>
              <a:rPr lang="en-US" altLang="zh-TW" sz="3600" i="1" dirty="0">
                <a:solidFill>
                  <a:schemeClr val="accent6">
                    <a:lumMod val="75000"/>
                  </a:schemeClr>
                </a:solidFill>
                <a:ea typeface="文鼎粗隸" panose="02010609010101010101" pitchFamily="49" charset="-120"/>
              </a:rPr>
              <a:t>04 </a:t>
            </a:r>
            <a:r>
              <a:rPr lang="zh-TW" altLang="en-US" sz="3600" i="1" dirty="0">
                <a:solidFill>
                  <a:schemeClr val="accent6">
                    <a:lumMod val="75000"/>
                  </a:schemeClr>
                </a:solidFill>
                <a:ea typeface="文鼎粗隸" panose="02010609010101010101" pitchFamily="49" charset="-120"/>
              </a:rPr>
              <a:t>週教綱：示範泥條成型技法（各種器物形體簡介）</a:t>
            </a:r>
          </a:p>
          <a:p>
            <a:pPr>
              <a:lnSpc>
                <a:spcPts val="4900"/>
              </a:lnSpc>
            </a:pPr>
            <a:r>
              <a:rPr lang="zh-TW" altLang="en-US" sz="3600" i="1" dirty="0">
                <a:solidFill>
                  <a:schemeClr val="accent6">
                    <a:lumMod val="75000"/>
                  </a:schemeClr>
                </a:solidFill>
                <a:ea typeface="文鼎粗隸" panose="02010609010101010101" pitchFamily="49" charset="-120"/>
              </a:rPr>
              <a:t>第 </a:t>
            </a:r>
            <a:r>
              <a:rPr lang="en-US" altLang="zh-TW" sz="3600" i="1" dirty="0">
                <a:solidFill>
                  <a:schemeClr val="accent6">
                    <a:lumMod val="75000"/>
                  </a:schemeClr>
                </a:solidFill>
                <a:ea typeface="文鼎粗隸" panose="02010609010101010101" pitchFamily="49" charset="-120"/>
              </a:rPr>
              <a:t>05 </a:t>
            </a:r>
            <a:r>
              <a:rPr lang="zh-TW" altLang="en-US" sz="3600" i="1" dirty="0">
                <a:solidFill>
                  <a:schemeClr val="accent6">
                    <a:lumMod val="75000"/>
                  </a:schemeClr>
                </a:solidFill>
                <a:ea typeface="文鼎粗隸" panose="02010609010101010101" pitchFamily="49" charset="-120"/>
              </a:rPr>
              <a:t>週教綱：學員泥條實作課</a:t>
            </a:r>
          </a:p>
          <a:p>
            <a:pPr>
              <a:lnSpc>
                <a:spcPts val="4900"/>
              </a:lnSpc>
            </a:pPr>
            <a:r>
              <a:rPr lang="zh-TW" altLang="en-US" sz="3600" i="1" dirty="0">
                <a:solidFill>
                  <a:schemeClr val="accent6">
                    <a:lumMod val="75000"/>
                  </a:schemeClr>
                </a:solidFill>
                <a:ea typeface="文鼎粗隸" panose="02010609010101010101" pitchFamily="49" charset="-120"/>
              </a:rPr>
              <a:t>第 </a:t>
            </a:r>
            <a:r>
              <a:rPr lang="en-US" altLang="zh-TW" sz="3600" i="1" dirty="0">
                <a:solidFill>
                  <a:schemeClr val="accent6">
                    <a:lumMod val="75000"/>
                  </a:schemeClr>
                </a:solidFill>
                <a:ea typeface="文鼎粗隸" panose="02010609010101010101" pitchFamily="49" charset="-120"/>
              </a:rPr>
              <a:t>06 </a:t>
            </a:r>
            <a:r>
              <a:rPr lang="zh-TW" altLang="en-US" sz="3600" i="1" dirty="0">
                <a:solidFill>
                  <a:schemeClr val="accent6">
                    <a:lumMod val="75000"/>
                  </a:schemeClr>
                </a:solidFill>
                <a:ea typeface="文鼎粗隸" panose="02010609010101010101" pitchFamily="49" charset="-120"/>
              </a:rPr>
              <a:t>週教綱：學員泥條實作課（完成泥漿釉上色）</a:t>
            </a:r>
          </a:p>
          <a:p>
            <a:pPr>
              <a:lnSpc>
                <a:spcPts val="4900"/>
              </a:lnSpc>
            </a:pPr>
            <a:r>
              <a:rPr lang="zh-TW" altLang="en-US" sz="3600" i="1" dirty="0">
                <a:solidFill>
                  <a:schemeClr val="accent6">
                    <a:lumMod val="75000"/>
                  </a:schemeClr>
                </a:solidFill>
                <a:ea typeface="文鼎粗隸" panose="02010609010101010101" pitchFamily="49" charset="-120"/>
              </a:rPr>
              <a:t>第 </a:t>
            </a:r>
            <a:r>
              <a:rPr lang="en-US" altLang="zh-TW" sz="3600" i="1" dirty="0">
                <a:solidFill>
                  <a:schemeClr val="accent6">
                    <a:lumMod val="75000"/>
                  </a:schemeClr>
                </a:solidFill>
                <a:ea typeface="文鼎粗隸" panose="02010609010101010101" pitchFamily="49" charset="-120"/>
              </a:rPr>
              <a:t>07 </a:t>
            </a:r>
            <a:r>
              <a:rPr lang="zh-TW" altLang="en-US" sz="3600" i="1" dirty="0">
                <a:solidFill>
                  <a:schemeClr val="accent6">
                    <a:lumMod val="75000"/>
                  </a:schemeClr>
                </a:solidFill>
                <a:ea typeface="文鼎粗隸" panose="02010609010101010101" pitchFamily="49" charset="-120"/>
              </a:rPr>
              <a:t>週教綱：示範泥板成型技法（各種器物形體簡介）</a:t>
            </a:r>
          </a:p>
          <a:p>
            <a:pPr>
              <a:lnSpc>
                <a:spcPts val="4900"/>
              </a:lnSpc>
            </a:pPr>
            <a:r>
              <a:rPr lang="zh-TW" altLang="en-US" sz="3600" i="1" dirty="0">
                <a:solidFill>
                  <a:schemeClr val="accent6">
                    <a:lumMod val="75000"/>
                  </a:schemeClr>
                </a:solidFill>
                <a:ea typeface="文鼎粗隸" panose="02010609010101010101" pitchFamily="49" charset="-120"/>
              </a:rPr>
              <a:t>第 </a:t>
            </a:r>
            <a:r>
              <a:rPr lang="en-US" altLang="zh-TW" sz="3600" i="1" dirty="0">
                <a:solidFill>
                  <a:schemeClr val="accent6">
                    <a:lumMod val="75000"/>
                  </a:schemeClr>
                </a:solidFill>
                <a:ea typeface="文鼎粗隸" panose="02010609010101010101" pitchFamily="49" charset="-120"/>
              </a:rPr>
              <a:t>08 </a:t>
            </a:r>
            <a:r>
              <a:rPr lang="zh-TW" altLang="en-US" sz="3600" i="1" dirty="0">
                <a:solidFill>
                  <a:schemeClr val="accent6">
                    <a:lumMod val="75000"/>
                  </a:schemeClr>
                </a:solidFill>
                <a:ea typeface="文鼎粗隸" panose="02010609010101010101" pitchFamily="49" charset="-120"/>
              </a:rPr>
              <a:t>週教綱：學員泥板實作課</a:t>
            </a:r>
          </a:p>
          <a:p>
            <a:pPr>
              <a:lnSpc>
                <a:spcPts val="4900"/>
              </a:lnSpc>
            </a:pPr>
            <a:r>
              <a:rPr lang="zh-TW" altLang="en-US" sz="3600" i="1" dirty="0">
                <a:solidFill>
                  <a:schemeClr val="accent6">
                    <a:lumMod val="75000"/>
                  </a:schemeClr>
                </a:solidFill>
                <a:ea typeface="文鼎粗隸" panose="02010609010101010101" pitchFamily="49" charset="-120"/>
              </a:rPr>
              <a:t>第 </a:t>
            </a:r>
            <a:r>
              <a:rPr lang="en-US" altLang="zh-TW" sz="3600" i="1" dirty="0">
                <a:solidFill>
                  <a:schemeClr val="accent6">
                    <a:lumMod val="75000"/>
                  </a:schemeClr>
                </a:solidFill>
                <a:ea typeface="文鼎粗隸" panose="02010609010101010101" pitchFamily="49" charset="-120"/>
              </a:rPr>
              <a:t>09 </a:t>
            </a:r>
            <a:r>
              <a:rPr lang="zh-TW" altLang="en-US" sz="3600" i="1" dirty="0">
                <a:solidFill>
                  <a:schemeClr val="accent6">
                    <a:lumMod val="75000"/>
                  </a:schemeClr>
                </a:solidFill>
                <a:ea typeface="文鼎粗隸" panose="02010609010101010101" pitchFamily="49" charset="-120"/>
              </a:rPr>
              <a:t>週教綱：學員泥板實作課（完成釉上色）</a:t>
            </a:r>
          </a:p>
          <a:p>
            <a:pPr>
              <a:lnSpc>
                <a:spcPts val="4900"/>
              </a:lnSpc>
            </a:pPr>
            <a:r>
              <a:rPr lang="zh-TW" altLang="en-US" sz="3600" i="1" dirty="0">
                <a:solidFill>
                  <a:schemeClr val="accent6">
                    <a:lumMod val="75000"/>
                  </a:schemeClr>
                </a:solidFill>
                <a:ea typeface="文鼎粗隸" panose="02010609010101010101" pitchFamily="49" charset="-120"/>
              </a:rPr>
              <a:t>第 </a:t>
            </a:r>
            <a:r>
              <a:rPr lang="en-US" altLang="zh-TW" sz="3600" i="1" dirty="0">
                <a:solidFill>
                  <a:schemeClr val="accent6">
                    <a:lumMod val="75000"/>
                  </a:schemeClr>
                </a:solidFill>
                <a:ea typeface="文鼎粗隸" panose="02010609010101010101" pitchFamily="49" charset="-120"/>
              </a:rPr>
              <a:t>10 </a:t>
            </a:r>
            <a:r>
              <a:rPr lang="zh-TW" altLang="en-US" sz="3600" i="1" dirty="0">
                <a:solidFill>
                  <a:schemeClr val="accent6">
                    <a:lumMod val="75000"/>
                  </a:schemeClr>
                </a:solidFill>
                <a:ea typeface="文鼎粗隸" panose="02010609010101010101" pitchFamily="49" charset="-120"/>
              </a:rPr>
              <a:t>週教綱：期末賞析作品與討論</a:t>
            </a:r>
          </a:p>
        </p:txBody>
      </p:sp>
      <p:pic>
        <p:nvPicPr>
          <p:cNvPr id="16" name="圖片 15" descr="一張含有 花瓶, 室內盆栽植物, 花盆, 植物 的圖片&#10;&#10;AI 產生的內容可能不正確。">
            <a:extLst>
              <a:ext uri="{FF2B5EF4-FFF2-40B4-BE49-F238E27FC236}">
                <a16:creationId xmlns:a16="http://schemas.microsoft.com/office/drawing/2014/main" id="{EBF6C7E0-5204-B985-42B0-0569337D15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4259" b="92959" l="5686" r="99007">
                        <a14:foregroundMark x1="5776" y1="59242" x2="5776" y2="59242"/>
                        <a14:foregroundMark x1="8394" y1="59242" x2="8394" y2="59242"/>
                        <a14:foregroundMark x1="68412" y1="77251" x2="68412" y2="77251"/>
                        <a14:foregroundMark x1="88267" y1="50034" x2="88267" y2="50034"/>
                        <a14:foregroundMark x1="92509" y1="50034" x2="92509" y2="50034"/>
                        <a14:foregroundMark x1="61552" y1="45362" x2="61552" y2="45362"/>
                        <a14:foregroundMark x1="42329" y1="46649" x2="42329" y2="46649"/>
                        <a14:foregroundMark x1="43231" y1="45633" x2="43231" y2="45633"/>
                        <a14:foregroundMark x1="43592" y1="45091" x2="43592" y2="45091"/>
                        <a14:foregroundMark x1="44404" y1="46852" x2="44404" y2="46852"/>
                        <a14:foregroundMark x1="22112" y1="44550" x2="26625" y2="44482"/>
                        <a14:foregroundMark x1="26625" y1="44482" x2="26625" y2="44482"/>
                        <a14:foregroundMark x1="26625" y1="44482" x2="26625" y2="44482"/>
                        <a14:foregroundMark x1="21029" y1="45091" x2="21029" y2="45091"/>
                        <a14:foregroundMark x1="24729" y1="44347" x2="29332" y2="43737"/>
                        <a14:foregroundMark x1="29332" y1="43737" x2="33213" y2="44279"/>
                        <a14:foregroundMark x1="23917" y1="44008" x2="26805" y2="43602"/>
                        <a14:foregroundMark x1="33664" y1="44482" x2="37274" y2="43534"/>
                        <a14:foregroundMark x1="37274" y1="43534" x2="40162" y2="43940"/>
                        <a14:foregroundMark x1="40884" y1="43873" x2="39621" y2="43873"/>
                        <a14:foregroundMark x1="55686" y1="34326" x2="60830" y2="44008"/>
                        <a14:foregroundMark x1="99007" y1="51456" x2="91606" y2="49898"/>
                        <a14:foregroundMark x1="91606" y1="49898" x2="82040" y2="51117"/>
                      </a14:backgroundRemoval>
                    </a14:imgEffect>
                    <a14:imgEffect>
                      <a14:saturation sat="40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0456"/>
          <a:stretch/>
        </p:blipFill>
        <p:spPr>
          <a:xfrm>
            <a:off x="13110490" y="19200574"/>
            <a:ext cx="7487173" cy="6940938"/>
          </a:xfrm>
          <a:prstGeom prst="rect">
            <a:avLst/>
          </a:prstGeom>
        </p:spPr>
      </p:pic>
      <p:pic>
        <p:nvPicPr>
          <p:cNvPr id="18" name="圖片 17" descr="一張含有 花瓶, 植物, 靜物寫生, 靜物攝影 的圖片&#10;&#10;AI 產生的內容可能不正確。">
            <a:extLst>
              <a:ext uri="{FF2B5EF4-FFF2-40B4-BE49-F238E27FC236}">
                <a16:creationId xmlns:a16="http://schemas.microsoft.com/office/drawing/2014/main" id="{BD823296-8738-C750-6679-238A8A0B66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4542" y="24268295"/>
            <a:ext cx="4300520" cy="5732733"/>
          </a:xfrm>
          <a:prstGeom prst="rect">
            <a:avLst/>
          </a:prstGeom>
        </p:spPr>
      </p:pic>
      <p:pic>
        <p:nvPicPr>
          <p:cNvPr id="20" name="圖片 19" descr="一張含有 室內 的圖片&#10;&#10;AI 產生的內容可能不正確。">
            <a:extLst>
              <a:ext uri="{FF2B5EF4-FFF2-40B4-BE49-F238E27FC236}">
                <a16:creationId xmlns:a16="http://schemas.microsoft.com/office/drawing/2014/main" id="{8EEA4B09-C2B7-8BC8-1C71-3B39415F95E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53" b="89980" l="7401" r="98195">
                        <a14:foregroundMark x1="94675" y1="27827" x2="94675" y2="27827"/>
                        <a14:foregroundMark x1="7671" y1="28842" x2="7671" y2="28842"/>
                        <a14:foregroundMark x1="7401" y1="28504" x2="7401" y2="28504"/>
                        <a14:foregroundMark x1="97022" y1="25389" x2="97022" y2="25389"/>
                        <a14:foregroundMark x1="98195" y1="32295" x2="98195" y2="32295"/>
                        <a14:backgroundMark x1="84747" y1="65877" x2="84747" y2="65877"/>
                        <a14:backgroundMark x1="68592" y1="70413" x2="68592" y2="70413"/>
                        <a14:backgroundMark x1="64982" y1="61408" x2="64982" y2="61408"/>
                      </a14:backgroundRemoval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25565" y="25380384"/>
            <a:ext cx="5457525" cy="7275058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5389663C-012C-E8CF-648A-C54EA8909F03}"/>
              </a:ext>
            </a:extLst>
          </p:cNvPr>
          <p:cNvSpPr/>
          <p:nvPr/>
        </p:nvSpPr>
        <p:spPr>
          <a:xfrm flipH="1">
            <a:off x="2051482" y="8766870"/>
            <a:ext cx="1713160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4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從事陶瓷多元創作與釉程實驗，已有超過</a:t>
            </a:r>
            <a:r>
              <a:rPr lang="en-US" altLang="zh-TW" sz="4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35</a:t>
            </a:r>
            <a:r>
              <a:rPr lang="zh-TW" altLang="en-US" sz="4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年的經歷。</a:t>
            </a:r>
            <a:endParaRPr lang="en-US" altLang="zh-TW" sz="48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r>
              <a:rPr lang="zh-TW" altLang="en-US" sz="4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她的創作涵蓋了陶瓷的各種形式與技術</a:t>
            </a:r>
          </a:p>
        </p:txBody>
      </p:sp>
    </p:spTree>
    <p:extLst>
      <p:ext uri="{BB962C8B-B14F-4D97-AF65-F5344CB8AC3E}">
        <p14:creationId xmlns:p14="http://schemas.microsoft.com/office/powerpoint/2010/main" val="4130737100"/>
      </p:ext>
    </p:extLst>
  </p:cSld>
  <p:clrMapOvr>
    <a:masterClrMapping/>
  </p:clrMapOvr>
</p:sld>
</file>

<file path=ppt/theme/theme1.xml><?xml version="1.0" encoding="utf-8"?>
<a:theme xmlns:a="http://schemas.openxmlformats.org/drawingml/2006/main" name="切割線">
  <a:themeElements>
    <a:clrScheme name="切割線">
      <a:dk1>
        <a:sysClr val="windowText" lastClr="000000"/>
      </a:dk1>
      <a:lt1>
        <a:sysClr val="window" lastClr="FFFFFF"/>
      </a:lt1>
      <a:dk2>
        <a:srgbClr val="D06F1E"/>
      </a:dk2>
      <a:lt2>
        <a:srgbClr val="F0BE21"/>
      </a:lt2>
      <a:accent1>
        <a:srgbClr val="760603"/>
      </a:accent1>
      <a:accent2>
        <a:srgbClr val="9F761A"/>
      </a:accent2>
      <a:accent3>
        <a:srgbClr val="92A200"/>
      </a:accent3>
      <a:accent4>
        <a:srgbClr val="4AA157"/>
      </a:accent4>
      <a:accent5>
        <a:srgbClr val="46788D"/>
      </a:accent5>
      <a:accent6>
        <a:srgbClr val="A848A8"/>
      </a:accent6>
      <a:hlink>
        <a:srgbClr val="460402"/>
      </a:hlink>
      <a:folHlink>
        <a:srgbClr val="991111"/>
      </a:folHlink>
    </a:clrScheme>
    <a:fontScheme name="切割線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切割線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62000"/>
                <a:satMod val="200000"/>
                <a:lumMod val="124000"/>
              </a:schemeClr>
            </a:gs>
            <a:gs pos="100000">
              <a:schemeClr val="phClr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62000"/>
                <a:satMod val="200000"/>
                <a:lumMod val="124000"/>
              </a:schemeClr>
            </a:gs>
            <a:gs pos="100000">
              <a:schemeClr val="phClr">
                <a:shade val="96000"/>
                <a:hueMod val="88000"/>
                <a:satMod val="220000"/>
                <a:lumMod val="8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282EB108-EDE6-4B8E-957B-D4A69BF580E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133</TotalTime>
  <Words>372</Words>
  <Application>Microsoft Office PowerPoint</Application>
  <PresentationFormat>自訂</PresentationFormat>
  <Paragraphs>32</Paragraphs>
  <Slides>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7" baseType="lpstr">
      <vt:lpstr>文鼎粗隸</vt:lpstr>
      <vt:lpstr>標楷體</vt:lpstr>
      <vt:lpstr>Calibri</vt:lpstr>
      <vt:lpstr>Century Gothic</vt:lpstr>
      <vt:lpstr>Wingdings 3</vt:lpstr>
      <vt:lpstr>切割線</vt:lpstr>
      <vt:lpstr>PowerPoint 簡報</vt:lpstr>
    </vt:vector>
  </TitlesOfParts>
  <Company>National Kaohsiung Normal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user</dc:creator>
  <cp:lastModifiedBy>user</cp:lastModifiedBy>
  <cp:revision>4</cp:revision>
  <cp:lastPrinted>2026-01-09T07:25:02Z</cp:lastPrinted>
  <dcterms:created xsi:type="dcterms:W3CDTF">2026-01-08T07:18:35Z</dcterms:created>
  <dcterms:modified xsi:type="dcterms:W3CDTF">2026-01-09T07:26:07Z</dcterms:modified>
</cp:coreProperties>
</file>