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82" autoAdjust="0"/>
    <p:restoredTop sz="94575" autoAdjust="0"/>
  </p:normalViewPr>
  <p:slideViewPr>
    <p:cSldViewPr snapToObjects="1">
      <p:cViewPr>
        <p:scale>
          <a:sx n="50" d="100"/>
          <a:sy n="50" d="100"/>
        </p:scale>
        <p:origin x="-3480" y="-1368"/>
      </p:cViewPr>
      <p:guideLst>
        <p:guide orient="horz" pos="392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4503-8FFE-44B9-BDEC-52D5674B8E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7625-54A8-427B-B7ED-707048B155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27382-A9F7-4429-8D70-14FBD39F6D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0C701-60AB-4D8D-8D4F-3BE568EE61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805EA-E8E1-42C9-8674-3EBD8D09A0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55FEA-0E7A-43C8-B042-8A8524C342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D9A99-7CCE-4F1A-861F-0E449F466A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2EE93-0131-46C7-B482-07C0BD36EB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8BB1E-EDA4-4B59-B11D-4024CC18ED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1499-3D97-49B1-94BC-B27644F92C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5E16E-573E-491A-A155-5DF4FD4199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1D13F0-2548-4CB5-8947-2ED4FE13DA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187450" y="962025"/>
            <a:ext cx="7200900" cy="4930775"/>
          </a:xfrm>
          <a:prstGeom prst="rect">
            <a:avLst/>
          </a:prstGeom>
          <a:noFill/>
          <a:ln w="31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51" name="Rectangle 6" descr="Sunset"/>
          <p:cNvSpPr>
            <a:spLocks noChangeArrowheads="1"/>
          </p:cNvSpPr>
          <p:nvPr/>
        </p:nvSpPr>
        <p:spPr bwMode="auto">
          <a:xfrm>
            <a:off x="1187450" y="3470275"/>
            <a:ext cx="7200900" cy="28575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52" name="Rectangle 7" descr="Sunset"/>
          <p:cNvSpPr>
            <a:spLocks noChangeArrowheads="1"/>
          </p:cNvSpPr>
          <p:nvPr/>
        </p:nvSpPr>
        <p:spPr bwMode="auto">
          <a:xfrm>
            <a:off x="1187450" y="5600700"/>
            <a:ext cx="7200900" cy="2921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53" name="WordArt 9"/>
          <p:cNvSpPr>
            <a:spLocks noChangeArrowheads="1" noChangeShapeType="1" noTextEdit="1"/>
          </p:cNvSpPr>
          <p:nvPr/>
        </p:nvSpPr>
        <p:spPr bwMode="auto">
          <a:xfrm>
            <a:off x="2782888" y="4619625"/>
            <a:ext cx="4884737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○○○</a:t>
            </a:r>
            <a:r>
              <a:rPr lang="zh-TW" altLang="en-US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 教授</a:t>
            </a:r>
            <a:endParaRPr lang="zh-TW" altLang="en-US" sz="4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7672388" y="5661025"/>
            <a:ext cx="571500" cy="174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20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Pump Demi Bold LET"/>
              </a:rPr>
              <a:t>NKNU</a:t>
            </a:r>
            <a:endParaRPr lang="zh-TW" altLang="en-US" sz="2000" b="1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Pump Demi Bold LET"/>
            </a:endParaRPr>
          </a:p>
        </p:txBody>
      </p:sp>
      <p:sp>
        <p:nvSpPr>
          <p:cNvPr id="2055" name="WordArt 16"/>
          <p:cNvSpPr>
            <a:spLocks noChangeArrowheads="1" noChangeShapeType="1" noTextEdit="1"/>
          </p:cNvSpPr>
          <p:nvPr/>
        </p:nvSpPr>
        <p:spPr bwMode="auto">
          <a:xfrm>
            <a:off x="1258888" y="5651500"/>
            <a:ext cx="15240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14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新細明體"/>
                <a:ea typeface="新細明體"/>
              </a:rPr>
              <a:t>國立高雄師範大學</a:t>
            </a:r>
          </a:p>
        </p:txBody>
      </p:sp>
      <p:sp>
        <p:nvSpPr>
          <p:cNvPr id="2056" name="Rectangle 28"/>
          <p:cNvSpPr>
            <a:spLocks noChangeArrowheads="1"/>
          </p:cNvSpPr>
          <p:nvPr/>
        </p:nvSpPr>
        <p:spPr bwMode="auto">
          <a:xfrm rot="2192258">
            <a:off x="7672388" y="3406775"/>
            <a:ext cx="69850" cy="4238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57" name="Rectangle 29"/>
          <p:cNvSpPr>
            <a:spLocks noChangeArrowheads="1"/>
          </p:cNvSpPr>
          <p:nvPr/>
        </p:nvSpPr>
        <p:spPr bwMode="auto">
          <a:xfrm rot="2192258">
            <a:off x="7524750" y="3367088"/>
            <a:ext cx="69850" cy="469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58" name="Rectangle 31"/>
          <p:cNvSpPr>
            <a:spLocks noChangeArrowheads="1"/>
          </p:cNvSpPr>
          <p:nvPr/>
        </p:nvSpPr>
        <p:spPr bwMode="auto">
          <a:xfrm rot="2192258">
            <a:off x="7380288" y="3360738"/>
            <a:ext cx="69850" cy="469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59" name="Rectangle 6" descr="Sunset"/>
          <p:cNvSpPr>
            <a:spLocks noChangeArrowheads="1"/>
          </p:cNvSpPr>
          <p:nvPr/>
        </p:nvSpPr>
        <p:spPr bwMode="auto">
          <a:xfrm flipH="1" flipV="1">
            <a:off x="1187450" y="3082925"/>
            <a:ext cx="7200900" cy="284163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60" name="Rectangle 7" descr="Sunset"/>
          <p:cNvSpPr>
            <a:spLocks noChangeArrowheads="1"/>
          </p:cNvSpPr>
          <p:nvPr/>
        </p:nvSpPr>
        <p:spPr bwMode="auto">
          <a:xfrm flipH="1" flipV="1">
            <a:off x="1187450" y="952500"/>
            <a:ext cx="7200900" cy="28575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61" name="WordArt 10"/>
          <p:cNvSpPr>
            <a:spLocks noChangeArrowheads="1" noChangeShapeType="1" noTextEdit="1"/>
          </p:cNvSpPr>
          <p:nvPr/>
        </p:nvSpPr>
        <p:spPr bwMode="auto">
          <a:xfrm flipH="1" flipV="1">
            <a:off x="1292225" y="1003300"/>
            <a:ext cx="571500" cy="174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20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Pump Demi Bold LET"/>
              </a:rPr>
              <a:t>NKNU</a:t>
            </a:r>
            <a:endParaRPr lang="zh-TW" altLang="en-US" sz="2000" b="1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Pump Demi Bold LET"/>
            </a:endParaRPr>
          </a:p>
        </p:txBody>
      </p:sp>
      <p:sp>
        <p:nvSpPr>
          <p:cNvPr id="2062" name="WordArt 16"/>
          <p:cNvSpPr>
            <a:spLocks noChangeArrowheads="1" noChangeShapeType="1" noTextEdit="1"/>
          </p:cNvSpPr>
          <p:nvPr/>
        </p:nvSpPr>
        <p:spPr bwMode="auto">
          <a:xfrm flipH="1" flipV="1">
            <a:off x="6792913" y="1006475"/>
            <a:ext cx="15240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14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新細明體"/>
                <a:ea typeface="新細明體"/>
              </a:rPr>
              <a:t>國立高雄師範大學</a:t>
            </a:r>
          </a:p>
        </p:txBody>
      </p:sp>
      <p:sp>
        <p:nvSpPr>
          <p:cNvPr id="2063" name="Rectangle 28"/>
          <p:cNvSpPr>
            <a:spLocks noChangeArrowheads="1"/>
          </p:cNvSpPr>
          <p:nvPr/>
        </p:nvSpPr>
        <p:spPr bwMode="auto">
          <a:xfrm rot="2192258" flipH="1" flipV="1">
            <a:off x="2071688" y="3019425"/>
            <a:ext cx="69850" cy="458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64" name="Rectangle 29"/>
          <p:cNvSpPr>
            <a:spLocks noChangeArrowheads="1"/>
          </p:cNvSpPr>
          <p:nvPr/>
        </p:nvSpPr>
        <p:spPr bwMode="auto">
          <a:xfrm rot="2192258" flipH="1" flipV="1">
            <a:off x="1901825" y="3001963"/>
            <a:ext cx="69850" cy="469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65" name="Rectangle 31"/>
          <p:cNvSpPr>
            <a:spLocks noChangeArrowheads="1"/>
          </p:cNvSpPr>
          <p:nvPr/>
        </p:nvSpPr>
        <p:spPr bwMode="auto">
          <a:xfrm rot="2192258" flipH="1" flipV="1">
            <a:off x="1720850" y="3011488"/>
            <a:ext cx="69850" cy="469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066" name="WordArt 9"/>
          <p:cNvSpPr>
            <a:spLocks noChangeArrowheads="1" noChangeShapeType="1" noTextEdit="1"/>
          </p:cNvSpPr>
          <p:nvPr/>
        </p:nvSpPr>
        <p:spPr bwMode="auto">
          <a:xfrm flipH="1" flipV="1">
            <a:off x="1777999" y="1412875"/>
            <a:ext cx="5014913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○○○</a:t>
            </a:r>
            <a:r>
              <a:rPr lang="zh-TW" altLang="en-US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  教授</a:t>
            </a:r>
            <a:endParaRPr lang="zh-TW" altLang="en-US" sz="4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2067" name="WordArt 9"/>
          <p:cNvSpPr>
            <a:spLocks noChangeArrowheads="1" noChangeShapeType="1" noTextEdit="1"/>
          </p:cNvSpPr>
          <p:nvPr/>
        </p:nvSpPr>
        <p:spPr bwMode="auto">
          <a:xfrm flipH="1" flipV="1">
            <a:off x="1292225" y="2522531"/>
            <a:ext cx="7010397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國立高雄師範大學 華語文教學研究所</a:t>
            </a:r>
            <a:endParaRPr lang="zh-TW" altLang="en-US" sz="4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2068" name="WordArt 9"/>
          <p:cNvSpPr>
            <a:spLocks noChangeArrowheads="1" noChangeShapeType="1" noTextEdit="1"/>
          </p:cNvSpPr>
          <p:nvPr/>
        </p:nvSpPr>
        <p:spPr bwMode="auto">
          <a:xfrm>
            <a:off x="1292225" y="3824305"/>
            <a:ext cx="6951663" cy="50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國立高雄師範大學 華語文教學研究所</a:t>
            </a:r>
            <a:endParaRPr lang="zh-TW" altLang="en-US" sz="4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標楷體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42062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28</Words>
  <Application>Microsoft Office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PowerPoint 簡報</vt:lpstr>
    </vt:vector>
  </TitlesOfParts>
  <Company>Net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Administrator</cp:lastModifiedBy>
  <cp:revision>97</cp:revision>
  <cp:lastPrinted>2017-05-08T01:03:33Z</cp:lastPrinted>
  <dcterms:created xsi:type="dcterms:W3CDTF">2011-10-19T07:55:57Z</dcterms:created>
  <dcterms:modified xsi:type="dcterms:W3CDTF">2017-06-20T03:30:05Z</dcterms:modified>
</cp:coreProperties>
</file>