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</p:sldIdLst>
  <p:sldSz cx="9144000" cy="6858000" type="screen4x3"/>
  <p:notesSz cx="6807200" cy="99393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60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60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60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60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60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60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60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60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60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82" autoAdjust="0"/>
    <p:restoredTop sz="94575" autoAdjust="0"/>
  </p:normalViewPr>
  <p:slideViewPr>
    <p:cSldViewPr snapToObjects="1">
      <p:cViewPr>
        <p:scale>
          <a:sx n="50" d="100"/>
          <a:sy n="50" d="100"/>
        </p:scale>
        <p:origin x="-3480" y="-1368"/>
      </p:cViewPr>
      <p:guideLst>
        <p:guide orient="horz" pos="392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A4503-8FFE-44B9-BDEC-52D5674B8E7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97625-54A8-427B-B7ED-707048B1553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27382-A9F7-4429-8D70-14FBD39F6DE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0C701-60AB-4D8D-8D4F-3BE568EE61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805EA-E8E1-42C9-8674-3EBD8D09A0D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55FEA-0E7A-43C8-B042-8A8524C3420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D9A99-7CCE-4F1A-861F-0E449F466A8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2EE93-0131-46C7-B482-07C0BD36EBA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8BB1E-EDA4-4B59-B11D-4024CC18ED7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A1499-3D97-49B1-94BC-B27644F92C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5E16E-573E-491A-A155-5DF4FD41997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051D13F0-2548-4CB5-8947-2ED4FE13DA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1187450" y="962025"/>
            <a:ext cx="7200900" cy="4930775"/>
          </a:xfrm>
          <a:prstGeom prst="rect">
            <a:avLst/>
          </a:prstGeom>
          <a:noFill/>
          <a:ln w="317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1800">
              <a:solidFill>
                <a:srgbClr val="000000"/>
              </a:solidFill>
            </a:endParaRPr>
          </a:p>
        </p:txBody>
      </p:sp>
      <p:sp>
        <p:nvSpPr>
          <p:cNvPr id="2051" name="Rectangle 6" descr="Sunset"/>
          <p:cNvSpPr>
            <a:spLocks noChangeArrowheads="1"/>
          </p:cNvSpPr>
          <p:nvPr/>
        </p:nvSpPr>
        <p:spPr bwMode="auto">
          <a:xfrm>
            <a:off x="1187450" y="3470275"/>
            <a:ext cx="7200900" cy="28575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1800">
              <a:solidFill>
                <a:srgbClr val="000000"/>
              </a:solidFill>
            </a:endParaRPr>
          </a:p>
        </p:txBody>
      </p:sp>
      <p:sp>
        <p:nvSpPr>
          <p:cNvPr id="2052" name="Rectangle 7" descr="Sunset"/>
          <p:cNvSpPr>
            <a:spLocks noChangeArrowheads="1"/>
          </p:cNvSpPr>
          <p:nvPr/>
        </p:nvSpPr>
        <p:spPr bwMode="auto">
          <a:xfrm>
            <a:off x="1187450" y="5600700"/>
            <a:ext cx="7200900" cy="29210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1800">
              <a:solidFill>
                <a:srgbClr val="000000"/>
              </a:solidFill>
            </a:endParaRPr>
          </a:p>
        </p:txBody>
      </p:sp>
      <p:sp>
        <p:nvSpPr>
          <p:cNvPr id="2053" name="WordArt 9"/>
          <p:cNvSpPr>
            <a:spLocks noChangeArrowheads="1" noChangeShapeType="1" noTextEdit="1"/>
          </p:cNvSpPr>
          <p:nvPr/>
        </p:nvSpPr>
        <p:spPr bwMode="auto">
          <a:xfrm>
            <a:off x="2782888" y="4619625"/>
            <a:ext cx="4884737" cy="825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標楷體"/>
                <a:ea typeface="標楷體"/>
              </a:rPr>
              <a:t>○○○</a:t>
            </a:r>
            <a:r>
              <a:rPr lang="zh-TW" altLang="en-US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標楷體"/>
                <a:ea typeface="標楷體"/>
              </a:rPr>
              <a:t> 教授</a:t>
            </a:r>
            <a:endParaRPr lang="zh-TW" altLang="en-US" sz="48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>
                    <a:alpha val="50000"/>
                  </a:srgbClr>
                </a:outerShdw>
              </a:effectLst>
              <a:latin typeface="標楷體"/>
              <a:ea typeface="標楷體"/>
            </a:endParaRPr>
          </a:p>
        </p:txBody>
      </p:sp>
      <p:sp>
        <p:nvSpPr>
          <p:cNvPr id="2054" name="WordArt 10"/>
          <p:cNvSpPr>
            <a:spLocks noChangeArrowheads="1" noChangeShapeType="1" noTextEdit="1"/>
          </p:cNvSpPr>
          <p:nvPr/>
        </p:nvSpPr>
        <p:spPr bwMode="auto">
          <a:xfrm>
            <a:off x="7672388" y="5661025"/>
            <a:ext cx="571500" cy="174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TW" sz="2000" b="1" kern="1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Pump Demi Bold LET"/>
              </a:rPr>
              <a:t>NKNU</a:t>
            </a:r>
            <a:endParaRPr lang="zh-TW" altLang="en-US" sz="2000" b="1" kern="1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Pump Demi Bold LET"/>
            </a:endParaRPr>
          </a:p>
        </p:txBody>
      </p:sp>
      <p:sp>
        <p:nvSpPr>
          <p:cNvPr id="2055" name="WordArt 16"/>
          <p:cNvSpPr>
            <a:spLocks noChangeArrowheads="1" noChangeShapeType="1" noTextEdit="1"/>
          </p:cNvSpPr>
          <p:nvPr/>
        </p:nvSpPr>
        <p:spPr bwMode="auto">
          <a:xfrm>
            <a:off x="1258888" y="5651500"/>
            <a:ext cx="1524000" cy="180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1400" b="1" kern="1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新細明體"/>
                <a:ea typeface="新細明體"/>
              </a:rPr>
              <a:t>國立高雄師範大學</a:t>
            </a:r>
          </a:p>
        </p:txBody>
      </p:sp>
      <p:sp>
        <p:nvSpPr>
          <p:cNvPr id="2056" name="Rectangle 28"/>
          <p:cNvSpPr>
            <a:spLocks noChangeArrowheads="1"/>
          </p:cNvSpPr>
          <p:nvPr/>
        </p:nvSpPr>
        <p:spPr bwMode="auto">
          <a:xfrm rot="2192258">
            <a:off x="7672388" y="3406775"/>
            <a:ext cx="69850" cy="423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1800">
              <a:solidFill>
                <a:srgbClr val="000000"/>
              </a:solidFill>
            </a:endParaRPr>
          </a:p>
        </p:txBody>
      </p:sp>
      <p:sp>
        <p:nvSpPr>
          <p:cNvPr id="2057" name="Rectangle 29"/>
          <p:cNvSpPr>
            <a:spLocks noChangeArrowheads="1"/>
          </p:cNvSpPr>
          <p:nvPr/>
        </p:nvSpPr>
        <p:spPr bwMode="auto">
          <a:xfrm rot="2192258">
            <a:off x="7524750" y="3367088"/>
            <a:ext cx="69850" cy="469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1800">
              <a:solidFill>
                <a:srgbClr val="000000"/>
              </a:solidFill>
            </a:endParaRPr>
          </a:p>
        </p:txBody>
      </p:sp>
      <p:sp>
        <p:nvSpPr>
          <p:cNvPr id="2058" name="Rectangle 31"/>
          <p:cNvSpPr>
            <a:spLocks noChangeArrowheads="1"/>
          </p:cNvSpPr>
          <p:nvPr/>
        </p:nvSpPr>
        <p:spPr bwMode="auto">
          <a:xfrm rot="2192258">
            <a:off x="7380288" y="3360738"/>
            <a:ext cx="69850" cy="469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 sz="1800">
              <a:solidFill>
                <a:srgbClr val="000000"/>
              </a:solidFill>
            </a:endParaRPr>
          </a:p>
        </p:txBody>
      </p:sp>
      <p:sp>
        <p:nvSpPr>
          <p:cNvPr id="2059" name="Rectangle 6" descr="Sunset"/>
          <p:cNvSpPr>
            <a:spLocks noChangeArrowheads="1"/>
          </p:cNvSpPr>
          <p:nvPr/>
        </p:nvSpPr>
        <p:spPr bwMode="auto">
          <a:xfrm flipH="1" flipV="1">
            <a:off x="1187450" y="3082925"/>
            <a:ext cx="7200900" cy="284163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TW" altLang="en-US" sz="1800">
              <a:solidFill>
                <a:srgbClr val="000000"/>
              </a:solidFill>
            </a:endParaRPr>
          </a:p>
        </p:txBody>
      </p:sp>
      <p:sp>
        <p:nvSpPr>
          <p:cNvPr id="2060" name="Rectangle 7" descr="Sunset"/>
          <p:cNvSpPr>
            <a:spLocks noChangeArrowheads="1"/>
          </p:cNvSpPr>
          <p:nvPr/>
        </p:nvSpPr>
        <p:spPr bwMode="auto">
          <a:xfrm flipH="1" flipV="1">
            <a:off x="1187450" y="952500"/>
            <a:ext cx="7200900" cy="28575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TW" altLang="en-US" sz="1800">
              <a:solidFill>
                <a:srgbClr val="000000"/>
              </a:solidFill>
            </a:endParaRPr>
          </a:p>
        </p:txBody>
      </p:sp>
      <p:sp>
        <p:nvSpPr>
          <p:cNvPr id="2061" name="WordArt 10"/>
          <p:cNvSpPr>
            <a:spLocks noChangeArrowheads="1" noChangeShapeType="1" noTextEdit="1"/>
          </p:cNvSpPr>
          <p:nvPr/>
        </p:nvSpPr>
        <p:spPr bwMode="auto">
          <a:xfrm flipH="1" flipV="1">
            <a:off x="1292225" y="1003300"/>
            <a:ext cx="571500" cy="174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TW" sz="2000" b="1" kern="1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Pump Demi Bold LET"/>
              </a:rPr>
              <a:t>NKNU</a:t>
            </a:r>
            <a:endParaRPr lang="zh-TW" altLang="en-US" sz="2000" b="1" kern="1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Pump Demi Bold LET"/>
            </a:endParaRPr>
          </a:p>
        </p:txBody>
      </p:sp>
      <p:sp>
        <p:nvSpPr>
          <p:cNvPr id="2062" name="WordArt 16"/>
          <p:cNvSpPr>
            <a:spLocks noChangeArrowheads="1" noChangeShapeType="1" noTextEdit="1"/>
          </p:cNvSpPr>
          <p:nvPr/>
        </p:nvSpPr>
        <p:spPr bwMode="auto">
          <a:xfrm flipH="1" flipV="1">
            <a:off x="6792913" y="1006475"/>
            <a:ext cx="1524000" cy="180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1400" b="1" kern="1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新細明體"/>
                <a:ea typeface="新細明體"/>
              </a:rPr>
              <a:t>國立高雄師範大學</a:t>
            </a:r>
          </a:p>
        </p:txBody>
      </p:sp>
      <p:sp>
        <p:nvSpPr>
          <p:cNvPr id="2063" name="Rectangle 28"/>
          <p:cNvSpPr>
            <a:spLocks noChangeArrowheads="1"/>
          </p:cNvSpPr>
          <p:nvPr/>
        </p:nvSpPr>
        <p:spPr bwMode="auto">
          <a:xfrm rot="2192258" flipH="1" flipV="1">
            <a:off x="2071688" y="3019425"/>
            <a:ext cx="69850" cy="4587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TW" altLang="en-US" sz="1800">
              <a:solidFill>
                <a:srgbClr val="000000"/>
              </a:solidFill>
            </a:endParaRPr>
          </a:p>
        </p:txBody>
      </p:sp>
      <p:sp>
        <p:nvSpPr>
          <p:cNvPr id="2064" name="Rectangle 29"/>
          <p:cNvSpPr>
            <a:spLocks noChangeArrowheads="1"/>
          </p:cNvSpPr>
          <p:nvPr/>
        </p:nvSpPr>
        <p:spPr bwMode="auto">
          <a:xfrm rot="2192258" flipH="1" flipV="1">
            <a:off x="1901825" y="3001963"/>
            <a:ext cx="69850" cy="469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TW" altLang="en-US" sz="1800">
              <a:solidFill>
                <a:srgbClr val="000000"/>
              </a:solidFill>
            </a:endParaRPr>
          </a:p>
        </p:txBody>
      </p:sp>
      <p:sp>
        <p:nvSpPr>
          <p:cNvPr id="2065" name="Rectangle 31"/>
          <p:cNvSpPr>
            <a:spLocks noChangeArrowheads="1"/>
          </p:cNvSpPr>
          <p:nvPr/>
        </p:nvSpPr>
        <p:spPr bwMode="auto">
          <a:xfrm rot="2192258" flipH="1" flipV="1">
            <a:off x="1720850" y="3011488"/>
            <a:ext cx="69850" cy="469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TW" altLang="en-US" sz="1800">
              <a:solidFill>
                <a:srgbClr val="000000"/>
              </a:solidFill>
            </a:endParaRPr>
          </a:p>
        </p:txBody>
      </p:sp>
      <p:sp>
        <p:nvSpPr>
          <p:cNvPr id="2066" name="WordArt 9"/>
          <p:cNvSpPr>
            <a:spLocks noChangeArrowheads="1" noChangeShapeType="1" noTextEdit="1"/>
          </p:cNvSpPr>
          <p:nvPr/>
        </p:nvSpPr>
        <p:spPr bwMode="auto">
          <a:xfrm flipH="1" flipV="1">
            <a:off x="1777999" y="1412875"/>
            <a:ext cx="5014913" cy="825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TW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標楷體"/>
                <a:ea typeface="標楷體"/>
              </a:rPr>
              <a:t>○○○</a:t>
            </a:r>
            <a:r>
              <a:rPr lang="zh-TW" altLang="en-US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標楷體"/>
                <a:ea typeface="標楷體"/>
              </a:rPr>
              <a:t>  教授</a:t>
            </a:r>
            <a:endParaRPr lang="zh-TW" altLang="en-US" sz="48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>
                    <a:alpha val="50000"/>
                  </a:srgbClr>
                </a:outerShdw>
              </a:effectLst>
              <a:latin typeface="標楷體"/>
              <a:ea typeface="標楷體"/>
            </a:endParaRPr>
          </a:p>
        </p:txBody>
      </p:sp>
      <p:sp>
        <p:nvSpPr>
          <p:cNvPr id="2067" name="WordArt 9"/>
          <p:cNvSpPr>
            <a:spLocks noChangeArrowheads="1" noChangeShapeType="1" noTextEdit="1"/>
          </p:cNvSpPr>
          <p:nvPr/>
        </p:nvSpPr>
        <p:spPr bwMode="auto">
          <a:xfrm flipH="1" flipV="1">
            <a:off x="1292225" y="2522531"/>
            <a:ext cx="7010397" cy="517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標楷體"/>
                <a:ea typeface="標楷體"/>
              </a:rPr>
              <a:t>國立高雄師範大學 華語文教學研究所</a:t>
            </a:r>
            <a:endParaRPr lang="zh-TW" altLang="en-US" sz="48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>
                    <a:alpha val="50000"/>
                  </a:srgbClr>
                </a:outerShdw>
              </a:effectLst>
              <a:latin typeface="標楷體"/>
              <a:ea typeface="標楷體"/>
            </a:endParaRPr>
          </a:p>
        </p:txBody>
      </p:sp>
      <p:sp>
        <p:nvSpPr>
          <p:cNvPr id="2068" name="WordArt 9"/>
          <p:cNvSpPr>
            <a:spLocks noChangeArrowheads="1" noChangeShapeType="1" noTextEdit="1"/>
          </p:cNvSpPr>
          <p:nvPr/>
        </p:nvSpPr>
        <p:spPr bwMode="auto">
          <a:xfrm>
            <a:off x="1292225" y="3824305"/>
            <a:ext cx="6951663" cy="50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5921" dir="2700000" algn="ctr" rotWithShape="0">
                    <a:srgbClr val="868686">
                      <a:alpha val="50000"/>
                    </a:srgbClr>
                  </a:outerShdw>
                </a:effectLst>
                <a:latin typeface="標楷體"/>
                <a:ea typeface="標楷體"/>
              </a:rPr>
              <a:t>國立高雄師範大學 華語文教學研究所</a:t>
            </a:r>
            <a:endParaRPr lang="zh-TW" altLang="en-US" sz="48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5921" dir="2700000" algn="ctr" rotWithShape="0">
                  <a:srgbClr val="868686">
                    <a:alpha val="50000"/>
                  </a:srgbClr>
                </a:outerShdw>
              </a:effectLst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420622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3918</TotalTime>
  <Words>28</Words>
  <Application>Microsoft Office PowerPoint</Application>
  <PresentationFormat>如螢幕大小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預設簡報設計</vt:lpstr>
      <vt:lpstr>PowerPoint 簡報</vt:lpstr>
    </vt:vector>
  </TitlesOfParts>
  <Company>Net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Administrator</cp:lastModifiedBy>
  <cp:revision>97</cp:revision>
  <cp:lastPrinted>2017-05-08T01:03:33Z</cp:lastPrinted>
  <dcterms:created xsi:type="dcterms:W3CDTF">2011-10-19T07:55:57Z</dcterms:created>
  <dcterms:modified xsi:type="dcterms:W3CDTF">2017-06-20T03:30:05Z</dcterms:modified>
</cp:coreProperties>
</file>